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60.xml" ContentType="application/vnd.openxmlformats-officedocument.drawingml.diagramColors+xml"/>
  <Override PartName="/ppt/diagrams/colors61.xml" ContentType="application/vnd.openxmlformats-officedocument.drawingml.diagramColors+xml"/>
  <Override PartName="/ppt/diagrams/colors62.xml" ContentType="application/vnd.openxmlformats-officedocument.drawingml.diagramColors+xml"/>
  <Override PartName="/ppt/diagrams/colors63.xml" ContentType="application/vnd.openxmlformats-officedocument.drawingml.diagramColors+xml"/>
  <Override PartName="/ppt/diagrams/colors64.xml" ContentType="application/vnd.openxmlformats-officedocument.drawingml.diagramColors+xml"/>
  <Override PartName="/ppt/diagrams/colors65.xml" ContentType="application/vnd.openxmlformats-officedocument.drawingml.diagramColors+xml"/>
  <Override PartName="/ppt/diagrams/colors66.xml" ContentType="application/vnd.openxmlformats-officedocument.drawingml.diagramColors+xml"/>
  <Override PartName="/ppt/diagrams/colors67.xml" ContentType="application/vnd.openxmlformats-officedocument.drawingml.diagramColors+xml"/>
  <Override PartName="/ppt/diagrams/colors68.xml" ContentType="application/vnd.openxmlformats-officedocument.drawingml.diagramColors+xml"/>
  <Override PartName="/ppt/diagrams/colors69.xml" ContentType="application/vnd.openxmlformats-officedocument.drawingml.diagramColors+xml"/>
  <Override PartName="/ppt/diagrams/colors7.xml" ContentType="application/vnd.openxmlformats-officedocument.drawingml.diagramColors+xml"/>
  <Override PartName="/ppt/diagrams/colors70.xml" ContentType="application/vnd.openxmlformats-officedocument.drawingml.diagramColors+xml"/>
  <Override PartName="/ppt/diagrams/colors71.xml" ContentType="application/vnd.openxmlformats-officedocument.drawingml.diagramColors+xml"/>
  <Override PartName="/ppt/diagrams/colors72.xml" ContentType="application/vnd.openxmlformats-officedocument.drawingml.diagramColors+xml"/>
  <Override PartName="/ppt/diagrams/colors73.xml" ContentType="application/vnd.openxmlformats-officedocument.drawingml.diagramColors+xml"/>
  <Override PartName="/ppt/diagrams/colors74.xml" ContentType="application/vnd.openxmlformats-officedocument.drawingml.diagramColors+xml"/>
  <Override PartName="/ppt/diagrams/colors75.xml" ContentType="application/vnd.openxmlformats-officedocument.drawingml.diagramColors+xml"/>
  <Override PartName="/ppt/diagrams/colors76.xml" ContentType="application/vnd.openxmlformats-officedocument.drawingml.diagramColors+xml"/>
  <Override PartName="/ppt/diagrams/colors77.xml" ContentType="application/vnd.openxmlformats-officedocument.drawingml.diagramColors+xml"/>
  <Override PartName="/ppt/diagrams/colors78.xml" ContentType="application/vnd.openxmlformats-officedocument.drawingml.diagramColors+xml"/>
  <Override PartName="/ppt/diagrams/colors79.xml" ContentType="application/vnd.openxmlformats-officedocument.drawingml.diagramColors+xml"/>
  <Override PartName="/ppt/diagrams/colors8.xml" ContentType="application/vnd.openxmlformats-officedocument.drawingml.diagramColors+xml"/>
  <Override PartName="/ppt/diagrams/colors80.xml" ContentType="application/vnd.openxmlformats-officedocument.drawingml.diagramColors+xml"/>
  <Override PartName="/ppt/diagrams/colors81.xml" ContentType="application/vnd.openxmlformats-officedocument.drawingml.diagramColors+xml"/>
  <Override PartName="/ppt/diagrams/colors82.xml" ContentType="application/vnd.openxmlformats-officedocument.drawingml.diagramColors+xml"/>
  <Override PartName="/ppt/diagrams/colors83.xml" ContentType="application/vnd.openxmlformats-officedocument.drawingml.diagramColors+xml"/>
  <Override PartName="/ppt/diagrams/colors84.xml" ContentType="application/vnd.openxmlformats-officedocument.drawingml.diagramColors+xml"/>
  <Override PartName="/ppt/diagrams/colors85.xml" ContentType="application/vnd.openxmlformats-officedocument.drawingml.diagramColors+xml"/>
  <Override PartName="/ppt/diagrams/colors86.xml" ContentType="application/vnd.openxmlformats-officedocument.drawingml.diagramColors+xml"/>
  <Override PartName="/ppt/diagrams/colors87.xml" ContentType="application/vnd.openxmlformats-officedocument.drawingml.diagramColors+xml"/>
  <Override PartName="/ppt/diagrams/colors88.xml" ContentType="application/vnd.openxmlformats-officedocument.drawingml.diagramColors+xml"/>
  <Override PartName="/ppt/diagrams/colors89.xml" ContentType="application/vnd.openxmlformats-officedocument.drawingml.diagramColors+xml"/>
  <Override PartName="/ppt/diagrams/colors9.xml" ContentType="application/vnd.openxmlformats-officedocument.drawingml.diagramColors+xml"/>
  <Override PartName="/ppt/diagrams/colors90.xml" ContentType="application/vnd.openxmlformats-officedocument.drawingml.diagramColors+xml"/>
  <Override PartName="/ppt/diagrams/colors91.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2.xml" ContentType="application/vnd.openxmlformats-officedocument.drawingml.diagramData+xml"/>
  <Override PartName="/ppt/diagrams/data63.xml" ContentType="application/vnd.openxmlformats-officedocument.drawingml.diagramData+xml"/>
  <Override PartName="/ppt/diagrams/data64.xml" ContentType="application/vnd.openxmlformats-officedocument.drawingml.diagramData+xml"/>
  <Override PartName="/ppt/diagrams/data65.xml" ContentType="application/vnd.openxmlformats-officedocument.drawingml.diagramData+xml"/>
  <Override PartName="/ppt/diagrams/data66.xml" ContentType="application/vnd.openxmlformats-officedocument.drawingml.diagramData+xml"/>
  <Override PartName="/ppt/diagrams/data67.xml" ContentType="application/vnd.openxmlformats-officedocument.drawingml.diagramData+xml"/>
  <Override PartName="/ppt/diagrams/data68.xml" ContentType="application/vnd.openxmlformats-officedocument.drawingml.diagramData+xml"/>
  <Override PartName="/ppt/diagrams/data69.xml" ContentType="application/vnd.openxmlformats-officedocument.drawingml.diagramData+xml"/>
  <Override PartName="/ppt/diagrams/data7.xml" ContentType="application/vnd.openxmlformats-officedocument.drawingml.diagramData+xml"/>
  <Override PartName="/ppt/diagrams/data70.xml" ContentType="application/vnd.openxmlformats-officedocument.drawingml.diagramData+xml"/>
  <Override PartName="/ppt/diagrams/data71.xml" ContentType="application/vnd.openxmlformats-officedocument.drawingml.diagramData+xml"/>
  <Override PartName="/ppt/diagrams/data72.xml" ContentType="application/vnd.openxmlformats-officedocument.drawingml.diagramData+xml"/>
  <Override PartName="/ppt/diagrams/data73.xml" ContentType="application/vnd.openxmlformats-officedocument.drawingml.diagramData+xml"/>
  <Override PartName="/ppt/diagrams/data74.xml" ContentType="application/vnd.openxmlformats-officedocument.drawingml.diagramData+xml"/>
  <Override PartName="/ppt/diagrams/data75.xml" ContentType="application/vnd.openxmlformats-officedocument.drawingml.diagramData+xml"/>
  <Override PartName="/ppt/diagrams/data76.xml" ContentType="application/vnd.openxmlformats-officedocument.drawingml.diagramData+xml"/>
  <Override PartName="/ppt/diagrams/data77.xml" ContentType="application/vnd.openxmlformats-officedocument.drawingml.diagramData+xml"/>
  <Override PartName="/ppt/diagrams/data78.xml" ContentType="application/vnd.openxmlformats-officedocument.drawingml.diagramData+xml"/>
  <Override PartName="/ppt/diagrams/data79.xml" ContentType="application/vnd.openxmlformats-officedocument.drawingml.diagramData+xml"/>
  <Override PartName="/ppt/diagrams/data8.xml" ContentType="application/vnd.openxmlformats-officedocument.drawingml.diagramData+xml"/>
  <Override PartName="/ppt/diagrams/data80.xml" ContentType="application/vnd.openxmlformats-officedocument.drawingml.diagramData+xml"/>
  <Override PartName="/ppt/diagrams/data81.xml" ContentType="application/vnd.openxmlformats-officedocument.drawingml.diagramData+xml"/>
  <Override PartName="/ppt/diagrams/data82.xml" ContentType="application/vnd.openxmlformats-officedocument.drawingml.diagramData+xml"/>
  <Override PartName="/ppt/diagrams/data83.xml" ContentType="application/vnd.openxmlformats-officedocument.drawingml.diagramData+xml"/>
  <Override PartName="/ppt/diagrams/data84.xml" ContentType="application/vnd.openxmlformats-officedocument.drawingml.diagramData+xml"/>
  <Override PartName="/ppt/diagrams/data85.xml" ContentType="application/vnd.openxmlformats-officedocument.drawingml.diagramData+xml"/>
  <Override PartName="/ppt/diagrams/data86.xml" ContentType="application/vnd.openxmlformats-officedocument.drawingml.diagramData+xml"/>
  <Override PartName="/ppt/diagrams/data87.xml" ContentType="application/vnd.openxmlformats-officedocument.drawingml.diagramData+xml"/>
  <Override PartName="/ppt/diagrams/data88.xml" ContentType="application/vnd.openxmlformats-officedocument.drawingml.diagramData+xml"/>
  <Override PartName="/ppt/diagrams/data89.xml" ContentType="application/vnd.openxmlformats-officedocument.drawingml.diagramData+xml"/>
  <Override PartName="/ppt/diagrams/data9.xml" ContentType="application/vnd.openxmlformats-officedocument.drawingml.diagramData+xml"/>
  <Override PartName="/ppt/diagrams/data90.xml" ContentType="application/vnd.openxmlformats-officedocument.drawingml.diagramData+xml"/>
  <Override PartName="/ppt/diagrams/data91.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60.xml" ContentType="application/vnd.ms-office.drawingml.diagramDrawing+xml"/>
  <Override PartName="/ppt/diagrams/drawing61.xml" ContentType="application/vnd.ms-office.drawingml.diagramDrawing+xml"/>
  <Override PartName="/ppt/diagrams/drawing62.xml" ContentType="application/vnd.ms-office.drawingml.diagramDrawing+xml"/>
  <Override PartName="/ppt/diagrams/drawing63.xml" ContentType="application/vnd.ms-office.drawingml.diagramDrawing+xml"/>
  <Override PartName="/ppt/diagrams/drawing64.xml" ContentType="application/vnd.ms-office.drawingml.diagramDrawing+xml"/>
  <Override PartName="/ppt/diagrams/drawing65.xml" ContentType="application/vnd.ms-office.drawingml.diagramDrawing+xml"/>
  <Override PartName="/ppt/diagrams/drawing66.xml" ContentType="application/vnd.ms-office.drawingml.diagramDrawing+xml"/>
  <Override PartName="/ppt/diagrams/drawing67.xml" ContentType="application/vnd.ms-office.drawingml.diagramDrawing+xml"/>
  <Override PartName="/ppt/diagrams/drawing68.xml" ContentType="application/vnd.ms-office.drawingml.diagramDrawing+xml"/>
  <Override PartName="/ppt/diagrams/drawing69.xml" ContentType="application/vnd.ms-office.drawingml.diagramDrawing+xml"/>
  <Override PartName="/ppt/diagrams/drawing7.xml" ContentType="application/vnd.ms-office.drawingml.diagramDrawing+xml"/>
  <Override PartName="/ppt/diagrams/drawing70.xml" ContentType="application/vnd.ms-office.drawingml.diagramDrawing+xml"/>
  <Override PartName="/ppt/diagrams/drawing71.xml" ContentType="application/vnd.ms-office.drawingml.diagramDrawing+xml"/>
  <Override PartName="/ppt/diagrams/drawing72.xml" ContentType="application/vnd.ms-office.drawingml.diagramDrawing+xml"/>
  <Override PartName="/ppt/diagrams/drawing73.xml" ContentType="application/vnd.ms-office.drawingml.diagramDrawing+xml"/>
  <Override PartName="/ppt/diagrams/drawing74.xml" ContentType="application/vnd.ms-office.drawingml.diagramDrawing+xml"/>
  <Override PartName="/ppt/diagrams/drawing75.xml" ContentType="application/vnd.ms-office.drawingml.diagramDrawing+xml"/>
  <Override PartName="/ppt/diagrams/drawing76.xml" ContentType="application/vnd.ms-office.drawingml.diagramDrawing+xml"/>
  <Override PartName="/ppt/diagrams/drawing77.xml" ContentType="application/vnd.ms-office.drawingml.diagramDrawing+xml"/>
  <Override PartName="/ppt/diagrams/drawing78.xml" ContentType="application/vnd.ms-office.drawingml.diagramDrawing+xml"/>
  <Override PartName="/ppt/diagrams/drawing79.xml" ContentType="application/vnd.ms-office.drawingml.diagramDrawing+xml"/>
  <Override PartName="/ppt/diagrams/drawing8.xml" ContentType="application/vnd.ms-office.drawingml.diagramDrawing+xml"/>
  <Override PartName="/ppt/diagrams/drawing80.xml" ContentType="application/vnd.ms-office.drawingml.diagramDrawing+xml"/>
  <Override PartName="/ppt/diagrams/drawing81.xml" ContentType="application/vnd.ms-office.drawingml.diagramDrawing+xml"/>
  <Override PartName="/ppt/diagrams/drawing82.xml" ContentType="application/vnd.ms-office.drawingml.diagramDrawing+xml"/>
  <Override PartName="/ppt/diagrams/drawing83.xml" ContentType="application/vnd.ms-office.drawingml.diagramDrawing+xml"/>
  <Override PartName="/ppt/diagrams/drawing84.xml" ContentType="application/vnd.ms-office.drawingml.diagramDrawing+xml"/>
  <Override PartName="/ppt/diagrams/drawing85.xml" ContentType="application/vnd.ms-office.drawingml.diagramDrawing+xml"/>
  <Override PartName="/ppt/diagrams/drawing86.xml" ContentType="application/vnd.ms-office.drawingml.diagramDrawing+xml"/>
  <Override PartName="/ppt/diagrams/drawing87.xml" ContentType="application/vnd.ms-office.drawingml.diagramDrawing+xml"/>
  <Override PartName="/ppt/diagrams/drawing88.xml" ContentType="application/vnd.ms-office.drawingml.diagramDrawing+xml"/>
  <Override PartName="/ppt/diagrams/drawing89.xml" ContentType="application/vnd.ms-office.drawingml.diagramDrawing+xml"/>
  <Override PartName="/ppt/diagrams/drawing9.xml" ContentType="application/vnd.ms-office.drawingml.diagramDrawing+xml"/>
  <Override PartName="/ppt/diagrams/drawing90.xml" ContentType="application/vnd.ms-office.drawingml.diagramDrawing+xml"/>
  <Override PartName="/ppt/diagrams/drawing91.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60.xml" ContentType="application/vnd.openxmlformats-officedocument.drawingml.diagramLayout+xml"/>
  <Override PartName="/ppt/diagrams/layout61.xml" ContentType="application/vnd.openxmlformats-officedocument.drawingml.diagramLayout+xml"/>
  <Override PartName="/ppt/diagrams/layout62.xml" ContentType="application/vnd.openxmlformats-officedocument.drawingml.diagramLayout+xml"/>
  <Override PartName="/ppt/diagrams/layout63.xml" ContentType="application/vnd.openxmlformats-officedocument.drawingml.diagramLayout+xml"/>
  <Override PartName="/ppt/diagrams/layout64.xml" ContentType="application/vnd.openxmlformats-officedocument.drawingml.diagramLayout+xml"/>
  <Override PartName="/ppt/diagrams/layout65.xml" ContentType="application/vnd.openxmlformats-officedocument.drawingml.diagramLayout+xml"/>
  <Override PartName="/ppt/diagrams/layout66.xml" ContentType="application/vnd.openxmlformats-officedocument.drawingml.diagramLayout+xml"/>
  <Override PartName="/ppt/diagrams/layout67.xml" ContentType="application/vnd.openxmlformats-officedocument.drawingml.diagramLayout+xml"/>
  <Override PartName="/ppt/diagrams/layout68.xml" ContentType="application/vnd.openxmlformats-officedocument.drawingml.diagramLayout+xml"/>
  <Override PartName="/ppt/diagrams/layout69.xml" ContentType="application/vnd.openxmlformats-officedocument.drawingml.diagramLayout+xml"/>
  <Override PartName="/ppt/diagrams/layout7.xml" ContentType="application/vnd.openxmlformats-officedocument.drawingml.diagramLayout+xml"/>
  <Override PartName="/ppt/diagrams/layout70.xml" ContentType="application/vnd.openxmlformats-officedocument.drawingml.diagramLayout+xml"/>
  <Override PartName="/ppt/diagrams/layout71.xml" ContentType="application/vnd.openxmlformats-officedocument.drawingml.diagramLayout+xml"/>
  <Override PartName="/ppt/diagrams/layout72.xml" ContentType="application/vnd.openxmlformats-officedocument.drawingml.diagramLayout+xml"/>
  <Override PartName="/ppt/diagrams/layout73.xml" ContentType="application/vnd.openxmlformats-officedocument.drawingml.diagramLayout+xml"/>
  <Override PartName="/ppt/diagrams/layout74.xml" ContentType="application/vnd.openxmlformats-officedocument.drawingml.diagramLayout+xml"/>
  <Override PartName="/ppt/diagrams/layout75.xml" ContentType="application/vnd.openxmlformats-officedocument.drawingml.diagramLayout+xml"/>
  <Override PartName="/ppt/diagrams/layout76.xml" ContentType="application/vnd.openxmlformats-officedocument.drawingml.diagramLayout+xml"/>
  <Override PartName="/ppt/diagrams/layout77.xml" ContentType="application/vnd.openxmlformats-officedocument.drawingml.diagramLayout+xml"/>
  <Override PartName="/ppt/diagrams/layout78.xml" ContentType="application/vnd.openxmlformats-officedocument.drawingml.diagramLayout+xml"/>
  <Override PartName="/ppt/diagrams/layout79.xml" ContentType="application/vnd.openxmlformats-officedocument.drawingml.diagramLayout+xml"/>
  <Override PartName="/ppt/diagrams/layout8.xml" ContentType="application/vnd.openxmlformats-officedocument.drawingml.diagramLayout+xml"/>
  <Override PartName="/ppt/diagrams/layout80.xml" ContentType="application/vnd.openxmlformats-officedocument.drawingml.diagramLayout+xml"/>
  <Override PartName="/ppt/diagrams/layout81.xml" ContentType="application/vnd.openxmlformats-officedocument.drawingml.diagramLayout+xml"/>
  <Override PartName="/ppt/diagrams/layout82.xml" ContentType="application/vnd.openxmlformats-officedocument.drawingml.diagramLayout+xml"/>
  <Override PartName="/ppt/diagrams/layout83.xml" ContentType="application/vnd.openxmlformats-officedocument.drawingml.diagramLayout+xml"/>
  <Override PartName="/ppt/diagrams/layout84.xml" ContentType="application/vnd.openxmlformats-officedocument.drawingml.diagramLayout+xml"/>
  <Override PartName="/ppt/diagrams/layout85.xml" ContentType="application/vnd.openxmlformats-officedocument.drawingml.diagramLayout+xml"/>
  <Override PartName="/ppt/diagrams/layout86.xml" ContentType="application/vnd.openxmlformats-officedocument.drawingml.diagramLayout+xml"/>
  <Override PartName="/ppt/diagrams/layout87.xml" ContentType="application/vnd.openxmlformats-officedocument.drawingml.diagramLayout+xml"/>
  <Override PartName="/ppt/diagrams/layout88.xml" ContentType="application/vnd.openxmlformats-officedocument.drawingml.diagramLayout+xml"/>
  <Override PartName="/ppt/diagrams/layout89.xml" ContentType="application/vnd.openxmlformats-officedocument.drawingml.diagramLayout+xml"/>
  <Override PartName="/ppt/diagrams/layout9.xml" ContentType="application/vnd.openxmlformats-officedocument.drawingml.diagramLayout+xml"/>
  <Override PartName="/ppt/diagrams/layout90.xml" ContentType="application/vnd.openxmlformats-officedocument.drawingml.diagramLayout+xml"/>
  <Override PartName="/ppt/diagrams/layout91.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60.xml" ContentType="application/vnd.openxmlformats-officedocument.drawingml.diagramStyle+xml"/>
  <Override PartName="/ppt/diagrams/quickStyle61.xml" ContentType="application/vnd.openxmlformats-officedocument.drawingml.diagramStyle+xml"/>
  <Override PartName="/ppt/diagrams/quickStyle62.xml" ContentType="application/vnd.openxmlformats-officedocument.drawingml.diagramStyle+xml"/>
  <Override PartName="/ppt/diagrams/quickStyle63.xml" ContentType="application/vnd.openxmlformats-officedocument.drawingml.diagramStyle+xml"/>
  <Override PartName="/ppt/diagrams/quickStyle64.xml" ContentType="application/vnd.openxmlformats-officedocument.drawingml.diagramStyle+xml"/>
  <Override PartName="/ppt/diagrams/quickStyle65.xml" ContentType="application/vnd.openxmlformats-officedocument.drawingml.diagramStyle+xml"/>
  <Override PartName="/ppt/diagrams/quickStyle66.xml" ContentType="application/vnd.openxmlformats-officedocument.drawingml.diagramStyle+xml"/>
  <Override PartName="/ppt/diagrams/quickStyle67.xml" ContentType="application/vnd.openxmlformats-officedocument.drawingml.diagramStyle+xml"/>
  <Override PartName="/ppt/diagrams/quickStyle68.xml" ContentType="application/vnd.openxmlformats-officedocument.drawingml.diagramStyle+xml"/>
  <Override PartName="/ppt/diagrams/quickStyle69.xml" ContentType="application/vnd.openxmlformats-officedocument.drawingml.diagramStyle+xml"/>
  <Override PartName="/ppt/diagrams/quickStyle7.xml" ContentType="application/vnd.openxmlformats-officedocument.drawingml.diagramStyle+xml"/>
  <Override PartName="/ppt/diagrams/quickStyle70.xml" ContentType="application/vnd.openxmlformats-officedocument.drawingml.diagramStyle+xml"/>
  <Override PartName="/ppt/diagrams/quickStyle71.xml" ContentType="application/vnd.openxmlformats-officedocument.drawingml.diagramStyle+xml"/>
  <Override PartName="/ppt/diagrams/quickStyle72.xml" ContentType="application/vnd.openxmlformats-officedocument.drawingml.diagramStyle+xml"/>
  <Override PartName="/ppt/diagrams/quickStyle73.xml" ContentType="application/vnd.openxmlformats-officedocument.drawingml.diagramStyle+xml"/>
  <Override PartName="/ppt/diagrams/quickStyle74.xml" ContentType="application/vnd.openxmlformats-officedocument.drawingml.diagramStyle+xml"/>
  <Override PartName="/ppt/diagrams/quickStyle75.xml" ContentType="application/vnd.openxmlformats-officedocument.drawingml.diagramStyle+xml"/>
  <Override PartName="/ppt/diagrams/quickStyle76.xml" ContentType="application/vnd.openxmlformats-officedocument.drawingml.diagramStyle+xml"/>
  <Override PartName="/ppt/diagrams/quickStyle77.xml" ContentType="application/vnd.openxmlformats-officedocument.drawingml.diagramStyle+xml"/>
  <Override PartName="/ppt/diagrams/quickStyle78.xml" ContentType="application/vnd.openxmlformats-officedocument.drawingml.diagramStyle+xml"/>
  <Override PartName="/ppt/diagrams/quickStyle79.xml" ContentType="application/vnd.openxmlformats-officedocument.drawingml.diagramStyle+xml"/>
  <Override PartName="/ppt/diagrams/quickStyle8.xml" ContentType="application/vnd.openxmlformats-officedocument.drawingml.diagramStyle+xml"/>
  <Override PartName="/ppt/diagrams/quickStyle80.xml" ContentType="application/vnd.openxmlformats-officedocument.drawingml.diagramStyle+xml"/>
  <Override PartName="/ppt/diagrams/quickStyle81.xml" ContentType="application/vnd.openxmlformats-officedocument.drawingml.diagramStyle+xml"/>
  <Override PartName="/ppt/diagrams/quickStyle82.xml" ContentType="application/vnd.openxmlformats-officedocument.drawingml.diagramStyle+xml"/>
  <Override PartName="/ppt/diagrams/quickStyle83.xml" ContentType="application/vnd.openxmlformats-officedocument.drawingml.diagramStyle+xml"/>
  <Override PartName="/ppt/diagrams/quickStyle84.xml" ContentType="application/vnd.openxmlformats-officedocument.drawingml.diagramStyle+xml"/>
  <Override PartName="/ppt/diagrams/quickStyle85.xml" ContentType="application/vnd.openxmlformats-officedocument.drawingml.diagramStyle+xml"/>
  <Override PartName="/ppt/diagrams/quickStyle86.xml" ContentType="application/vnd.openxmlformats-officedocument.drawingml.diagramStyle+xml"/>
  <Override PartName="/ppt/diagrams/quickStyle87.xml" ContentType="application/vnd.openxmlformats-officedocument.drawingml.diagramStyle+xml"/>
  <Override PartName="/ppt/diagrams/quickStyle88.xml" ContentType="application/vnd.openxmlformats-officedocument.drawingml.diagramStyle+xml"/>
  <Override PartName="/ppt/diagrams/quickStyle89.xml" ContentType="application/vnd.openxmlformats-officedocument.drawingml.diagramStyle+xml"/>
  <Override PartName="/ppt/diagrams/quickStyle9.xml" ContentType="application/vnd.openxmlformats-officedocument.drawingml.diagramStyle+xml"/>
  <Override PartName="/ppt/diagrams/quickStyle90.xml" ContentType="application/vnd.openxmlformats-officedocument.drawingml.diagramStyle+xml"/>
  <Override PartName="/ppt/diagrams/quickStyle9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6" r:id="rId4"/>
    <p:sldId id="278" r:id="rId5"/>
    <p:sldId id="279" r:id="rId6"/>
    <p:sldId id="288" r:id="rId7"/>
    <p:sldId id="280" r:id="rId8"/>
    <p:sldId id="281" r:id="rId9"/>
    <p:sldId id="282" r:id="rId10"/>
    <p:sldId id="283" r:id="rId11"/>
    <p:sldId id="284" r:id="rId12"/>
    <p:sldId id="285" r:id="rId13"/>
    <p:sldId id="319" r:id="rId14"/>
    <p:sldId id="316" r:id="rId15"/>
    <p:sldId id="317" r:id="rId16"/>
    <p:sldId id="320" r:id="rId17"/>
    <p:sldId id="321" r:id="rId18"/>
    <p:sldId id="318" r:id="rId19"/>
    <p:sldId id="346" r:id="rId20"/>
    <p:sldId id="347" r:id="rId21"/>
    <p:sldId id="348" r:id="rId22"/>
    <p:sldId id="349" r:id="rId23"/>
    <p:sldId id="286" r:id="rId24"/>
    <p:sldId id="371" r:id="rId25"/>
    <p:sldId id="392" r:id="rId26"/>
    <p:sldId id="394" r:id="rId27"/>
    <p:sldId id="393" r:id="rId28"/>
    <p:sldId id="372" r:id="rId29"/>
    <p:sldId id="373" r:id="rId30"/>
    <p:sldId id="395"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92" r:id="rId44"/>
    <p:sldId id="493" r:id="rId45"/>
    <p:sldId id="494" r:id="rId46"/>
    <p:sldId id="495" r:id="rId47"/>
    <p:sldId id="496" r:id="rId48"/>
    <p:sldId id="548" r:id="rId49"/>
    <p:sldId id="497" r:id="rId50"/>
    <p:sldId id="498" r:id="rId51"/>
    <p:sldId id="597" r:id="rId52"/>
    <p:sldId id="499" r:id="rId53"/>
    <p:sldId id="598" r:id="rId54"/>
    <p:sldId id="546" r:id="rId55"/>
    <p:sldId id="599" r:id="rId56"/>
    <p:sldId id="600" r:id="rId57"/>
    <p:sldId id="601" r:id="rId58"/>
    <p:sldId id="549" r:id="rId59"/>
    <p:sldId id="550" r:id="rId60"/>
    <p:sldId id="654" r:id="rId61"/>
    <p:sldId id="500" r:id="rId62"/>
    <p:sldId id="656" r:id="rId63"/>
    <p:sldId id="655" r:id="rId64"/>
    <p:sldId id="657" r:id="rId65"/>
    <p:sldId id="653" r:id="rId66"/>
    <p:sldId id="658" r:id="rId67"/>
    <p:sldId id="501" r:id="rId68"/>
    <p:sldId id="659" r:id="rId69"/>
    <p:sldId id="502" r:id="rId70"/>
    <p:sldId id="503" r:id="rId71"/>
    <p:sldId id="450" r:id="rId72"/>
    <p:sldId id="451" r:id="rId73"/>
    <p:sldId id="452" r:id="rId74"/>
    <p:sldId id="396"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390" r:id="rId92"/>
    <p:sldId id="391" r:id="rId93"/>
    <p:sldId id="287" r:id="rId94"/>
    <p:sldId id="257" r:id="rId95"/>
    <p:sldId id="258" r:id="rId96"/>
    <p:sldId id="259" r:id="rId97"/>
    <p:sldId id="260" r:id="rId98"/>
    <p:sldId id="261" r:id="rId99"/>
    <p:sldId id="262" r:id="rId100"/>
    <p:sldId id="263" r:id="rId101"/>
    <p:sldId id="264" r:id="rId102"/>
    <p:sldId id="265" r:id="rId103"/>
    <p:sldId id="266" r:id="rId104"/>
    <p:sldId id="267" r:id="rId105"/>
    <p:sldId id="268" r:id="rId106"/>
    <p:sldId id="269" r:id="rId107"/>
    <p:sldId id="270" r:id="rId108"/>
    <p:sldId id="271" r:id="rId109"/>
    <p:sldId id="272" r:id="rId110"/>
    <p:sldId id="273" r:id="rId111"/>
    <p:sldId id="274" r:id="rId112"/>
    <p:sldId id="27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Database?</a:t>
          </a:r>
          <a:r>
            <a:rPr lang="en-US"/>
            <a:t/>
          </a:r>
          <a:endParaRPr lang="en-US"/>
        </a:p>
      </dgm:t>
    </dgm:pt>
    <dgm:pt modelId="{3A37C892-50B7-47F1-86AA-3FDF5EB4EE9B}" cxnId="{92CE3CE3-F429-43F1-A91D-AC528E2A2FDD}" type="parTrans">
      <dgm:prSet/>
      <dgm:spPr/>
      <dgm:t>
        <a:bodyPr/>
        <a:p>
          <a:endParaRPr lang="en-US"/>
        </a:p>
      </dgm:t>
    </dgm:pt>
    <dgm:pt modelId="{63B1AD43-9D20-4050-A552-EF02B5A2392B}" cxnId="{92CE3CE3-F429-43F1-A91D-AC528E2A2FD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2CE3CE3-F429-43F1-A91D-AC528E2A2FDD}" srcId="{98CED798-24A6-4160-A4DF-B0E5BB8236C2}" destId="{91F5AF42-2E8E-47F5-BC8E-D4C7FA9FA290}" srcOrd="0" destOrd="0" parTransId="{3A37C892-50B7-47F1-86AA-3FDF5EB4EE9B}" sibTransId="{63B1AD43-9D20-4050-A552-EF02B5A2392B}"/>
    <dgm:cxn modelId="{ECC9053E-5041-4A4A-BDB4-ED26A3E06C7E}" type="presOf" srcId="{98CED798-24A6-4160-A4DF-B0E5BB8236C2}" destId="{906887FB-01DE-46E1-9312-97F8DF38EE6D}" srcOrd="0" destOrd="0" presId="urn:microsoft.com/office/officeart/2005/8/layout/default"/>
    <dgm:cxn modelId="{FF131841-8CFE-4A99-8799-8B0463EE01B9}" type="presParOf" srcId="{906887FB-01DE-46E1-9312-97F8DF38EE6D}" destId="{8EA24BC0-0B8D-42E9-A25F-7CA5AD90CCA1}" srcOrd="0" destOrd="0" presId="urn:microsoft.com/office/officeart/2005/8/layout/default"/>
    <dgm:cxn modelId="{8FBA306B-FB0A-4109-99A1-0089B835BB3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DATABASE</a:t>
          </a:r>
          <a:endParaRPr lang="en-IN" altLang="en-US"/>
        </a:p>
      </dgm:t>
    </dgm:pt>
    <dgm:pt modelId="{3A37C892-50B7-47F1-86AA-3FDF5EB4EE9B}" cxnId="{0C6534EC-AC5A-40C4-8000-B63FD536B061}" type="parTrans">
      <dgm:prSet/>
      <dgm:spPr/>
      <dgm:t>
        <a:bodyPr/>
        <a:p>
          <a:endParaRPr lang="en-US"/>
        </a:p>
      </dgm:t>
    </dgm:pt>
    <dgm:pt modelId="{63B1AD43-9D20-4050-A552-EF02B5A2392B}" cxnId="{0C6534EC-AC5A-40C4-8000-B63FD536B06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C6534EC-AC5A-40C4-8000-B63FD536B061}" srcId="{98CED798-24A6-4160-A4DF-B0E5BB8236C2}" destId="{91F5AF42-2E8E-47F5-BC8E-D4C7FA9FA290}" srcOrd="0" destOrd="0" parTransId="{3A37C892-50B7-47F1-86AA-3FDF5EB4EE9B}" sibTransId="{63B1AD43-9D20-4050-A552-EF02B5A2392B}"/>
    <dgm:cxn modelId="{77A2DBAB-86F6-45C8-BFD1-B6FD0462A286}" type="presOf" srcId="{98CED798-24A6-4160-A4DF-B0E5BB8236C2}" destId="{906887FB-01DE-46E1-9312-97F8DF38EE6D}" srcOrd="0" destOrd="0" presId="urn:microsoft.com/office/officeart/2005/8/layout/default"/>
    <dgm:cxn modelId="{5982F1EB-CED7-4F3D-9891-4F62E732B84C}" type="presParOf" srcId="{906887FB-01DE-46E1-9312-97F8DF38EE6D}" destId="{8EA24BC0-0B8D-42E9-A25F-7CA5AD90CCA1}" srcOrd="0" destOrd="0" presId="urn:microsoft.com/office/officeart/2005/8/layout/default"/>
    <dgm:cxn modelId="{5661E9D5-E163-40BB-B2D6-432CDD7AA9E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577C5049-953E-4F29-9ADC-7E4C020EA466}" type="parTrans">
      <dgm:prSet/>
      <dgm:spPr/>
      <dgm:t>
        <a:bodyPr/>
        <a:p>
          <a:endParaRPr lang="en-US"/>
        </a:p>
      </dgm:t>
    </dgm:pt>
    <dgm:pt modelId="{63B1AD43-9D20-4050-A552-EF02B5A2392B}" cxnId="{577C5049-953E-4F29-9ADC-7E4C020EA46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77C5049-953E-4F29-9ADC-7E4C020EA466}" srcId="{98CED798-24A6-4160-A4DF-B0E5BB8236C2}" destId="{91F5AF42-2E8E-47F5-BC8E-D4C7FA9FA290}" srcOrd="0" destOrd="0" parTransId="{3A37C892-50B7-47F1-86AA-3FDF5EB4EE9B}" sibTransId="{63B1AD43-9D20-4050-A552-EF02B5A2392B}"/>
    <dgm:cxn modelId="{5F529E62-639F-4B17-923A-8EDF08B547D3}" type="presOf" srcId="{98CED798-24A6-4160-A4DF-B0E5BB8236C2}" destId="{906887FB-01DE-46E1-9312-97F8DF38EE6D}" srcOrd="0" destOrd="0" presId="urn:microsoft.com/office/officeart/2005/8/layout/default"/>
    <dgm:cxn modelId="{744B2031-2373-417E-99B1-8FD1E1939963}" type="presParOf" srcId="{906887FB-01DE-46E1-9312-97F8DF38EE6D}" destId="{8EA24BC0-0B8D-42E9-A25F-7CA5AD90CCA1}" srcOrd="0" destOrd="0" presId="urn:microsoft.com/office/officeart/2005/8/layout/default"/>
    <dgm:cxn modelId="{587353BA-65A8-4C5A-80BC-6324B42DAC2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AD8233EF-E07A-4DB9-A256-D316F5D396E0}" type="parTrans">
      <dgm:prSet/>
      <dgm:spPr/>
      <dgm:t>
        <a:bodyPr/>
        <a:p>
          <a:endParaRPr lang="en-US"/>
        </a:p>
      </dgm:t>
    </dgm:pt>
    <dgm:pt modelId="{63B1AD43-9D20-4050-A552-EF02B5A2392B}" cxnId="{AD8233EF-E07A-4DB9-A256-D316F5D396E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8233EF-E07A-4DB9-A256-D316F5D396E0}" srcId="{98CED798-24A6-4160-A4DF-B0E5BB8236C2}" destId="{91F5AF42-2E8E-47F5-BC8E-D4C7FA9FA290}" srcOrd="0" destOrd="0" parTransId="{3A37C892-50B7-47F1-86AA-3FDF5EB4EE9B}" sibTransId="{63B1AD43-9D20-4050-A552-EF02B5A2392B}"/>
    <dgm:cxn modelId="{5BCE4697-B943-4AFC-9327-CB160C6F98CA}" type="presOf" srcId="{98CED798-24A6-4160-A4DF-B0E5BB8236C2}" destId="{906887FB-01DE-46E1-9312-97F8DF38EE6D}" srcOrd="0" destOrd="0" presId="urn:microsoft.com/office/officeart/2005/8/layout/default"/>
    <dgm:cxn modelId="{259F1255-5A80-44FC-BF33-E95B49B8867B}" type="presParOf" srcId="{906887FB-01DE-46E1-9312-97F8DF38EE6D}" destId="{8EA24BC0-0B8D-42E9-A25F-7CA5AD90CCA1}" srcOrd="0" destOrd="0" presId="urn:microsoft.com/office/officeart/2005/8/layout/default"/>
    <dgm:cxn modelId="{5EDBB38C-FFF2-4EAB-8BE3-C4830C01AF5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INSERT VALUES INTO TABLE</a:t>
          </a:r>
          <a:r>
            <a:rPr lang="en-US"/>
            <a:t/>
          </a:r>
          <a:endParaRPr lang="en-US"/>
        </a:p>
      </dgm:t>
    </dgm:pt>
    <dgm:pt modelId="{3A37C892-50B7-47F1-86AA-3FDF5EB4EE9B}" cxnId="{D106BA82-4C72-49EE-AF49-B85D33819644}" type="parTrans">
      <dgm:prSet/>
      <dgm:spPr/>
      <dgm:t>
        <a:bodyPr/>
        <a:p>
          <a:endParaRPr lang="en-US"/>
        </a:p>
      </dgm:t>
    </dgm:pt>
    <dgm:pt modelId="{63B1AD43-9D20-4050-A552-EF02B5A2392B}" cxnId="{D106BA82-4C72-49EE-AF49-B85D33819644}"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106BA82-4C72-49EE-AF49-B85D33819644}" srcId="{98CED798-24A6-4160-A4DF-B0E5BB8236C2}" destId="{91F5AF42-2E8E-47F5-BC8E-D4C7FA9FA290}" srcOrd="0" destOrd="0" parTransId="{3A37C892-50B7-47F1-86AA-3FDF5EB4EE9B}" sibTransId="{63B1AD43-9D20-4050-A552-EF02B5A2392B}"/>
    <dgm:cxn modelId="{CA55423B-0019-47CF-8391-B747BBE7AFCB}" type="presOf" srcId="{98CED798-24A6-4160-A4DF-B0E5BB8236C2}" destId="{906887FB-01DE-46E1-9312-97F8DF38EE6D}" srcOrd="0" destOrd="0" presId="urn:microsoft.com/office/officeart/2005/8/layout/default"/>
    <dgm:cxn modelId="{A4D792C8-3A6A-4E38-8B29-666FA1EAE889}" type="presParOf" srcId="{906887FB-01DE-46E1-9312-97F8DF38EE6D}" destId="{8EA24BC0-0B8D-42E9-A25F-7CA5AD90CCA1}" srcOrd="0" destOrd="0" presId="urn:microsoft.com/office/officeart/2005/8/layout/default"/>
    <dgm:cxn modelId="{0E3992CA-0800-430B-BA31-5993A72056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MUTLIPLE RECORD INSERTION</a:t>
          </a:r>
          <a:r>
            <a:rPr lang="en-US"/>
            <a:t/>
          </a:r>
          <a:endParaRPr lang="en-US"/>
        </a:p>
      </dgm:t>
    </dgm:pt>
    <dgm:pt modelId="{3A37C892-50B7-47F1-86AA-3FDF5EB4EE9B}" cxnId="{6E2F1ACA-9790-4D3F-AE07-13F472BFC84D}" type="parTrans">
      <dgm:prSet/>
      <dgm:spPr/>
      <dgm:t>
        <a:bodyPr/>
        <a:p>
          <a:endParaRPr lang="en-US"/>
        </a:p>
      </dgm:t>
    </dgm:pt>
    <dgm:pt modelId="{63B1AD43-9D20-4050-A552-EF02B5A2392B}" cxnId="{6E2F1ACA-9790-4D3F-AE07-13F472BFC84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E2F1ACA-9790-4D3F-AE07-13F472BFC84D}" srcId="{98CED798-24A6-4160-A4DF-B0E5BB8236C2}" destId="{91F5AF42-2E8E-47F5-BC8E-D4C7FA9FA290}" srcOrd="0" destOrd="0" parTransId="{3A37C892-50B7-47F1-86AA-3FDF5EB4EE9B}" sibTransId="{63B1AD43-9D20-4050-A552-EF02B5A2392B}"/>
    <dgm:cxn modelId="{2036F5DC-7747-4D2C-A34C-43BC63926E8A}" type="presOf" srcId="{98CED798-24A6-4160-A4DF-B0E5BB8236C2}" destId="{906887FB-01DE-46E1-9312-97F8DF38EE6D}" srcOrd="0" destOrd="0" presId="urn:microsoft.com/office/officeart/2005/8/layout/default"/>
    <dgm:cxn modelId="{44610AE6-E3A0-480E-B06F-6A57556197F1}" type="presParOf" srcId="{906887FB-01DE-46E1-9312-97F8DF38EE6D}" destId="{8EA24BC0-0B8D-42E9-A25F-7CA5AD90CCA1}" srcOrd="0" destOrd="0" presId="urn:microsoft.com/office/officeart/2005/8/layout/default"/>
    <dgm:cxn modelId="{E5DF7B48-ED10-4BDD-90F5-E5965EB2DF7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a:t>
          </a:r>
          <a:r>
            <a:rPr lang="en-US"/>
            <a:t/>
          </a:r>
          <a:endParaRPr lang="en-US"/>
        </a:p>
      </dgm:t>
    </dgm:pt>
    <dgm:pt modelId="{3A37C892-50B7-47F1-86AA-3FDF5EB4EE9B}" cxnId="{67B581B2-6907-428B-B4B5-8E9A9765DE1F}" type="parTrans">
      <dgm:prSet/>
      <dgm:spPr/>
      <dgm:t>
        <a:bodyPr/>
        <a:p>
          <a:endParaRPr lang="en-US"/>
        </a:p>
      </dgm:t>
    </dgm:pt>
    <dgm:pt modelId="{63B1AD43-9D20-4050-A552-EF02B5A2392B}" cxnId="{67B581B2-6907-428B-B4B5-8E9A9765DE1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B581B2-6907-428B-B4B5-8E9A9765DE1F}" srcId="{98CED798-24A6-4160-A4DF-B0E5BB8236C2}" destId="{91F5AF42-2E8E-47F5-BC8E-D4C7FA9FA290}" srcOrd="0" destOrd="0" parTransId="{3A37C892-50B7-47F1-86AA-3FDF5EB4EE9B}" sibTransId="{63B1AD43-9D20-4050-A552-EF02B5A2392B}"/>
    <dgm:cxn modelId="{8FB37B0C-F186-4823-8863-D7E2C30B9C85}" type="presOf" srcId="{98CED798-24A6-4160-A4DF-B0E5BB8236C2}" destId="{906887FB-01DE-46E1-9312-97F8DF38EE6D}" srcOrd="0" destOrd="0" presId="urn:microsoft.com/office/officeart/2005/8/layout/default"/>
    <dgm:cxn modelId="{F420D4FE-EF36-448D-AA11-45A4E268012D}" type="presParOf" srcId="{906887FB-01DE-46E1-9312-97F8DF38EE6D}" destId="{8EA24BC0-0B8D-42E9-A25F-7CA5AD90CCA1}" srcOrd="0" destOrd="0" presId="urn:microsoft.com/office/officeart/2005/8/layout/default"/>
    <dgm:cxn modelId="{E4B37ED0-F626-4D73-8765-6C3C56F4F40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SPECIFIC COLUMN RECORDS</a:t>
          </a:r>
          <a:endParaRPr lang="en-US"/>
        </a:p>
      </dgm:t>
    </dgm:pt>
    <dgm:pt modelId="{3A37C892-50B7-47F1-86AA-3FDF5EB4EE9B}" cxnId="{3E487345-539A-4D4A-8751-16325467C517}" type="parTrans">
      <dgm:prSet/>
      <dgm:spPr/>
      <dgm:t>
        <a:bodyPr/>
        <a:p>
          <a:endParaRPr lang="en-US"/>
        </a:p>
      </dgm:t>
    </dgm:pt>
    <dgm:pt modelId="{63B1AD43-9D20-4050-A552-EF02B5A2392B}" cxnId="{3E487345-539A-4D4A-8751-16325467C51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E487345-539A-4D4A-8751-16325467C517}" srcId="{98CED798-24A6-4160-A4DF-B0E5BB8236C2}" destId="{91F5AF42-2E8E-47F5-BC8E-D4C7FA9FA290}" srcOrd="0" destOrd="0" parTransId="{3A37C892-50B7-47F1-86AA-3FDF5EB4EE9B}" sibTransId="{63B1AD43-9D20-4050-A552-EF02B5A2392B}"/>
    <dgm:cxn modelId="{85901823-79EB-4325-B907-357F4E6AA399}" type="presOf" srcId="{98CED798-24A6-4160-A4DF-B0E5BB8236C2}" destId="{906887FB-01DE-46E1-9312-97F8DF38EE6D}" srcOrd="0" destOrd="0" presId="urn:microsoft.com/office/officeart/2005/8/layout/default"/>
    <dgm:cxn modelId="{73DB0950-25A5-4F17-BB1D-B72D6C6420CA}" type="presParOf" srcId="{906887FB-01DE-46E1-9312-97F8DF38EE6D}" destId="{8EA24BC0-0B8D-42E9-A25F-7CA5AD90CCA1}" srcOrd="0" destOrd="0" presId="urn:microsoft.com/office/officeart/2005/8/layout/default"/>
    <dgm:cxn modelId="{D04BE0AC-6E04-4537-AC40-7CF527AB96F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 USING *</a:t>
          </a:r>
          <a:endParaRPr lang="en-US"/>
        </a:p>
      </dgm:t>
    </dgm:pt>
    <dgm:pt modelId="{3A37C892-50B7-47F1-86AA-3FDF5EB4EE9B}" cxnId="{DFEAA897-EA69-439A-AD01-00E8473FC41A}" type="parTrans">
      <dgm:prSet/>
      <dgm:spPr/>
      <dgm:t>
        <a:bodyPr/>
        <a:p>
          <a:endParaRPr lang="en-US"/>
        </a:p>
      </dgm:t>
    </dgm:pt>
    <dgm:pt modelId="{63B1AD43-9D20-4050-A552-EF02B5A2392B}" cxnId="{DFEAA897-EA69-439A-AD01-00E8473FC41A}"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FEAA897-EA69-439A-AD01-00E8473FC41A}" srcId="{98CED798-24A6-4160-A4DF-B0E5BB8236C2}" destId="{91F5AF42-2E8E-47F5-BC8E-D4C7FA9FA290}" srcOrd="0" destOrd="0" parTransId="{3A37C892-50B7-47F1-86AA-3FDF5EB4EE9B}" sibTransId="{63B1AD43-9D20-4050-A552-EF02B5A2392B}"/>
    <dgm:cxn modelId="{9F201612-390F-422B-8EA3-72A1190846C2}" type="presOf" srcId="{98CED798-24A6-4160-A4DF-B0E5BB8236C2}" destId="{906887FB-01DE-46E1-9312-97F8DF38EE6D}" srcOrd="0" destOrd="0" presId="urn:microsoft.com/office/officeart/2005/8/layout/default"/>
    <dgm:cxn modelId="{29B865E7-227D-471E-830B-4A27772C8AA3}" type="presParOf" srcId="{906887FB-01DE-46E1-9312-97F8DF38EE6D}" destId="{8EA24BC0-0B8D-42E9-A25F-7CA5AD90CCA1}" srcOrd="0" destOrd="0" presId="urn:microsoft.com/office/officeart/2005/8/layout/default"/>
    <dgm:cxn modelId="{A1CD102E-4FAB-4FBA-8D36-AA9D0242753B}"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COLUMN TO EXISTING TABLE</a:t>
          </a:r>
          <a:r>
            <a:rPr lang="en-US"/>
            <a:t/>
          </a:r>
          <a:endParaRPr lang="en-US"/>
        </a:p>
      </dgm:t>
    </dgm:pt>
    <dgm:pt modelId="{3A37C892-50B7-47F1-86AA-3FDF5EB4EE9B}" cxnId="{498D4D78-B938-445D-8C32-F1787D873C3B}" type="parTrans">
      <dgm:prSet/>
      <dgm:spPr/>
      <dgm:t>
        <a:bodyPr/>
        <a:p>
          <a:endParaRPr lang="en-US"/>
        </a:p>
      </dgm:t>
    </dgm:pt>
    <dgm:pt modelId="{63B1AD43-9D20-4050-A552-EF02B5A2392B}" cxnId="{498D4D78-B938-445D-8C32-F1787D873C3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98D4D78-B938-445D-8C32-F1787D873C3B}" srcId="{98CED798-24A6-4160-A4DF-B0E5BB8236C2}" destId="{91F5AF42-2E8E-47F5-BC8E-D4C7FA9FA290}" srcOrd="0" destOrd="0" parTransId="{3A37C892-50B7-47F1-86AA-3FDF5EB4EE9B}" sibTransId="{63B1AD43-9D20-4050-A552-EF02B5A2392B}"/>
    <dgm:cxn modelId="{7A46ACEA-3285-4A5B-8E39-AE88409F5465}" type="presOf" srcId="{98CED798-24A6-4160-A4DF-B0E5BB8236C2}" destId="{906887FB-01DE-46E1-9312-97F8DF38EE6D}" srcOrd="0" destOrd="0" presId="urn:microsoft.com/office/officeart/2005/8/layout/default"/>
    <dgm:cxn modelId="{CDDB72F1-CE8A-487B-BC92-FEC8558EF8DA}" type="presParOf" srcId="{906887FB-01DE-46E1-9312-97F8DF38EE6D}" destId="{8EA24BC0-0B8D-42E9-A25F-7CA5AD90CCA1}" srcOrd="0" destOrd="0" presId="urn:microsoft.com/office/officeart/2005/8/layout/default"/>
    <dgm:cxn modelId="{2489A652-2341-4077-8D06-C9FE618EB2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MODIFY COLUMN</a:t>
          </a:r>
          <a:r>
            <a:rPr lang="en-US"/>
            <a:t/>
          </a:r>
          <a:endParaRPr lang="en-US"/>
        </a:p>
      </dgm:t>
    </dgm:pt>
    <dgm:pt modelId="{3A37C892-50B7-47F1-86AA-3FDF5EB4EE9B}" cxnId="{F769B4E4-09EC-4C96-AD61-AE592A020409}" type="parTrans">
      <dgm:prSet/>
      <dgm:spPr/>
      <dgm:t>
        <a:bodyPr/>
        <a:p>
          <a:endParaRPr lang="en-US"/>
        </a:p>
      </dgm:t>
    </dgm:pt>
    <dgm:pt modelId="{63B1AD43-9D20-4050-A552-EF02B5A2392B}" cxnId="{F769B4E4-09EC-4C96-AD61-AE592A02040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769B4E4-09EC-4C96-AD61-AE592A020409}" srcId="{98CED798-24A6-4160-A4DF-B0E5BB8236C2}" destId="{91F5AF42-2E8E-47F5-BC8E-D4C7FA9FA290}" srcOrd="0" destOrd="0" parTransId="{3A37C892-50B7-47F1-86AA-3FDF5EB4EE9B}" sibTransId="{63B1AD43-9D20-4050-A552-EF02B5A2392B}"/>
    <dgm:cxn modelId="{8D0D2DE9-31C3-4169-B076-3D272EBEB9CB}" type="presOf" srcId="{98CED798-24A6-4160-A4DF-B0E5BB8236C2}" destId="{906887FB-01DE-46E1-9312-97F8DF38EE6D}" srcOrd="0" destOrd="0" presId="urn:microsoft.com/office/officeart/2005/8/layout/default"/>
    <dgm:cxn modelId="{2852C2FB-8377-4F83-A7AD-BCD742C78883}" type="presParOf" srcId="{906887FB-01DE-46E1-9312-97F8DF38EE6D}" destId="{8EA24BC0-0B8D-42E9-A25F-7CA5AD90CCA1}" srcOrd="0" destOrd="0" presId="urn:microsoft.com/office/officeart/2005/8/layout/default"/>
    <dgm:cxn modelId="{F86515A3-32D0-4247-A45E-D8AE0C0474A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Database consists of?</a:t>
          </a:r>
          <a:r>
            <a:rPr lang="en-US"/>
            <a:t/>
          </a:r>
          <a:endParaRPr lang="en-US"/>
        </a:p>
      </dgm:t>
    </dgm:pt>
    <dgm:pt modelId="{3A37C892-50B7-47F1-86AA-3FDF5EB4EE9B}" cxnId="{8FA040B7-A231-433F-94BF-6C14C7AAC503}" type="parTrans">
      <dgm:prSet/>
      <dgm:spPr/>
      <dgm:t>
        <a:bodyPr/>
        <a:p>
          <a:endParaRPr lang="en-US"/>
        </a:p>
      </dgm:t>
    </dgm:pt>
    <dgm:pt modelId="{63B1AD43-9D20-4050-A552-EF02B5A2392B}" cxnId="{8FA040B7-A231-433F-94BF-6C14C7AAC50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FA040B7-A231-433F-94BF-6C14C7AAC503}" srcId="{98CED798-24A6-4160-A4DF-B0E5BB8236C2}" destId="{91F5AF42-2E8E-47F5-BC8E-D4C7FA9FA290}" srcOrd="0" destOrd="0" parTransId="{3A37C892-50B7-47F1-86AA-3FDF5EB4EE9B}" sibTransId="{63B1AD43-9D20-4050-A552-EF02B5A2392B}"/>
    <dgm:cxn modelId="{34B3E007-B0DF-423B-BCB0-AF712FDBF095}" type="presOf" srcId="{98CED798-24A6-4160-A4DF-B0E5BB8236C2}" destId="{906887FB-01DE-46E1-9312-97F8DF38EE6D}" srcOrd="0" destOrd="0" presId="urn:microsoft.com/office/officeart/2005/8/layout/default"/>
    <dgm:cxn modelId="{5F371637-98B5-42C9-A200-8A9413C28C20}" type="presParOf" srcId="{906887FB-01DE-46E1-9312-97F8DF38EE6D}" destId="{8EA24BC0-0B8D-42E9-A25F-7CA5AD90CCA1}" srcOrd="0" destOrd="0" presId="urn:microsoft.com/office/officeart/2005/8/layout/default"/>
    <dgm:cxn modelId="{CE87D48B-E557-41D2-BEC6-F8D6A00E4E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COLUMN</a:t>
          </a:r>
          <a:r>
            <a:rPr lang="en-US"/>
            <a:t/>
          </a:r>
          <a:endParaRPr lang="en-US"/>
        </a:p>
      </dgm:t>
    </dgm:pt>
    <dgm:pt modelId="{3A37C892-50B7-47F1-86AA-3FDF5EB4EE9B}" cxnId="{21811A6A-BA02-41E1-BEE5-9D8150F22EAC}" type="parTrans">
      <dgm:prSet/>
      <dgm:spPr/>
      <dgm:t>
        <a:bodyPr/>
        <a:p>
          <a:endParaRPr lang="en-US"/>
        </a:p>
      </dgm:t>
    </dgm:pt>
    <dgm:pt modelId="{63B1AD43-9D20-4050-A552-EF02B5A2392B}" cxnId="{21811A6A-BA02-41E1-BEE5-9D8150F22EA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1811A6A-BA02-41E1-BEE5-9D8150F22EAC}" srcId="{98CED798-24A6-4160-A4DF-B0E5BB8236C2}" destId="{91F5AF42-2E8E-47F5-BC8E-D4C7FA9FA290}" srcOrd="0" destOrd="0" parTransId="{3A37C892-50B7-47F1-86AA-3FDF5EB4EE9B}" sibTransId="{63B1AD43-9D20-4050-A552-EF02B5A2392B}"/>
    <dgm:cxn modelId="{3E23344C-C712-45B8-AB39-26BBDA607BF9}" type="presOf" srcId="{98CED798-24A6-4160-A4DF-B0E5BB8236C2}" destId="{906887FB-01DE-46E1-9312-97F8DF38EE6D}" srcOrd="0" destOrd="0" presId="urn:microsoft.com/office/officeart/2005/8/layout/default"/>
    <dgm:cxn modelId="{4B067360-16A3-4F35-B41C-C3256F54F9FC}" type="presParOf" srcId="{906887FB-01DE-46E1-9312-97F8DF38EE6D}" destId="{8EA24BC0-0B8D-42E9-A25F-7CA5AD90CCA1}" srcOrd="0" destOrd="0" presId="urn:microsoft.com/office/officeart/2005/8/layout/default"/>
    <dgm:cxn modelId="{8BCF3EEC-002C-4448-8F3A-B1975049CAE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a:sym typeface="+mn-ea"/>
            </a:rPr>
            <a:t>A</a:t>
          </a:r>
          <a:r>
            <a:rPr lang="en-US">
              <a:sym typeface="+mn-ea"/>
            </a:rPr>
            <a:t>DD VALUES(ROWS) TO COLUMN</a:t>
          </a:r>
          <a:r>
            <a:rPr lang="en-US"/>
            <a:t/>
          </a:r>
          <a:endParaRPr lang="en-US"/>
        </a:p>
      </dgm:t>
    </dgm:pt>
    <dgm:pt modelId="{3A37C892-50B7-47F1-86AA-3FDF5EB4EE9B}" cxnId="{D20CAD5A-593D-42E3-ADBA-6668DE9231EF}" type="parTrans">
      <dgm:prSet/>
      <dgm:spPr/>
      <dgm:t>
        <a:bodyPr/>
        <a:p>
          <a:endParaRPr lang="en-US"/>
        </a:p>
      </dgm:t>
    </dgm:pt>
    <dgm:pt modelId="{63B1AD43-9D20-4050-A552-EF02B5A2392B}" cxnId="{D20CAD5A-593D-42E3-ADBA-6668DE9231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20CAD5A-593D-42E3-ADBA-6668DE9231EF}" srcId="{98CED798-24A6-4160-A4DF-B0E5BB8236C2}" destId="{91F5AF42-2E8E-47F5-BC8E-D4C7FA9FA290}" srcOrd="0" destOrd="0" parTransId="{3A37C892-50B7-47F1-86AA-3FDF5EB4EE9B}" sibTransId="{63B1AD43-9D20-4050-A552-EF02B5A2392B}"/>
    <dgm:cxn modelId="{28535CF9-8B47-4CEA-AE00-CB17EB95BBF3}" type="presOf" srcId="{98CED798-24A6-4160-A4DF-B0E5BB8236C2}" destId="{906887FB-01DE-46E1-9312-97F8DF38EE6D}" srcOrd="0" destOrd="0" presId="urn:microsoft.com/office/officeart/2005/8/layout/default"/>
    <dgm:cxn modelId="{B63ABFCA-B68C-4434-9412-ABB67143A64D}" type="presParOf" srcId="{906887FB-01DE-46E1-9312-97F8DF38EE6D}" destId="{8EA24BC0-0B8D-42E9-A25F-7CA5AD90CCA1}" srcOrd="0" destOrd="0" presId="urn:microsoft.com/office/officeart/2005/8/layout/default"/>
    <dgm:cxn modelId="{C76D0B73-7D20-468D-BB9A-AFD37A93239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VALUES(ROWS) TO SPECIFIC COLUMN</a:t>
          </a:r>
          <a:r>
            <a:rPr lang="en-US"/>
            <a:t/>
          </a:r>
          <a:endParaRPr lang="en-US"/>
        </a:p>
      </dgm:t>
    </dgm:pt>
    <dgm:pt modelId="{3A37C892-50B7-47F1-86AA-3FDF5EB4EE9B}" cxnId="{6A2613F5-CE6A-41B4-A5E6-971BBD2DBE95}" type="parTrans">
      <dgm:prSet/>
      <dgm:spPr/>
      <dgm:t>
        <a:bodyPr/>
        <a:p>
          <a:endParaRPr lang="en-US"/>
        </a:p>
      </dgm:t>
    </dgm:pt>
    <dgm:pt modelId="{63B1AD43-9D20-4050-A552-EF02B5A2392B}" cxnId="{6A2613F5-CE6A-41B4-A5E6-971BBD2DBE95}"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A2613F5-CE6A-41B4-A5E6-971BBD2DBE95}" srcId="{98CED798-24A6-4160-A4DF-B0E5BB8236C2}" destId="{91F5AF42-2E8E-47F5-BC8E-D4C7FA9FA290}" srcOrd="0" destOrd="0" parTransId="{3A37C892-50B7-47F1-86AA-3FDF5EB4EE9B}" sibTransId="{63B1AD43-9D20-4050-A552-EF02B5A2392B}"/>
    <dgm:cxn modelId="{D0170E61-52AD-40B8-8466-1FC0027D439B}" type="presOf" srcId="{98CED798-24A6-4160-A4DF-B0E5BB8236C2}" destId="{906887FB-01DE-46E1-9312-97F8DF38EE6D}" srcOrd="0" destOrd="0" presId="urn:microsoft.com/office/officeart/2005/8/layout/default"/>
    <dgm:cxn modelId="{1A9A205A-D400-4DB6-8EB7-800BF33497C5}" type="presParOf" srcId="{906887FB-01DE-46E1-9312-97F8DF38EE6D}" destId="{8EA24BC0-0B8D-42E9-A25F-7CA5AD90CCA1}" srcOrd="0" destOrd="0" presId="urn:microsoft.com/office/officeart/2005/8/layout/default"/>
    <dgm:cxn modelId="{5F46AA4B-7044-4021-8F98-1236DD2EC4C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ERROR ON UPDATE</a:t>
          </a:r>
          <a:endParaRPr lang="en-US"/>
        </a:p>
      </dgm:t>
    </dgm:pt>
    <dgm:pt modelId="{3A37C892-50B7-47F1-86AA-3FDF5EB4EE9B}" cxnId="{C3DA917C-FD17-4086-B2C1-ADBA82871202}" type="parTrans">
      <dgm:prSet/>
      <dgm:spPr/>
      <dgm:t>
        <a:bodyPr/>
        <a:p>
          <a:endParaRPr lang="en-US"/>
        </a:p>
      </dgm:t>
    </dgm:pt>
    <dgm:pt modelId="{63B1AD43-9D20-4050-A552-EF02B5A2392B}" cxnId="{C3DA917C-FD17-4086-B2C1-ADBA8287120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3DA917C-FD17-4086-B2C1-ADBA82871202}" srcId="{98CED798-24A6-4160-A4DF-B0E5BB8236C2}" destId="{91F5AF42-2E8E-47F5-BC8E-D4C7FA9FA290}" srcOrd="0" destOrd="0" parTransId="{3A37C892-50B7-47F1-86AA-3FDF5EB4EE9B}" sibTransId="{63B1AD43-9D20-4050-A552-EF02B5A2392B}"/>
    <dgm:cxn modelId="{55DB993D-3EF7-4CBF-BA39-3AA70C3FC417}" type="presOf" srcId="{98CED798-24A6-4160-A4DF-B0E5BB8236C2}" destId="{906887FB-01DE-46E1-9312-97F8DF38EE6D}" srcOrd="0" destOrd="0" presId="urn:microsoft.com/office/officeart/2005/8/layout/default"/>
    <dgm:cxn modelId="{F41CB1CA-8311-4AAF-95E4-1F3D21F2D191}" type="presParOf" srcId="{906887FB-01DE-46E1-9312-97F8DF38EE6D}" destId="{8EA24BC0-0B8D-42E9-A25F-7CA5AD90CCA1}" srcOrd="0" destOrd="0" presId="urn:microsoft.com/office/officeart/2005/8/layout/default"/>
    <dgm:cxn modelId="{6808F14A-F9E4-4765-B66D-4155918679D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SOLUTION</a:t>
          </a:r>
          <a:endParaRPr lang="en-US"/>
        </a:p>
      </dgm:t>
    </dgm:pt>
    <dgm:pt modelId="{3A37C892-50B7-47F1-86AA-3FDF5EB4EE9B}" cxnId="{A7BF7205-7AE8-4AE5-9C81-EBFF9BA3CC2C}" type="parTrans">
      <dgm:prSet/>
      <dgm:spPr/>
      <dgm:t>
        <a:bodyPr/>
        <a:p>
          <a:endParaRPr lang="en-US"/>
        </a:p>
      </dgm:t>
    </dgm:pt>
    <dgm:pt modelId="{63B1AD43-9D20-4050-A552-EF02B5A2392B}" cxnId="{A7BF7205-7AE8-4AE5-9C81-EBFF9BA3CC2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7BF7205-7AE8-4AE5-9C81-EBFF9BA3CC2C}" srcId="{98CED798-24A6-4160-A4DF-B0E5BB8236C2}" destId="{91F5AF42-2E8E-47F5-BC8E-D4C7FA9FA290}" srcOrd="0" destOrd="0" parTransId="{3A37C892-50B7-47F1-86AA-3FDF5EB4EE9B}" sibTransId="{63B1AD43-9D20-4050-A552-EF02B5A2392B}"/>
    <dgm:cxn modelId="{439B5623-973A-4528-BAAB-ACB635D8A9C6}" type="presOf" srcId="{98CED798-24A6-4160-A4DF-B0E5BB8236C2}" destId="{906887FB-01DE-46E1-9312-97F8DF38EE6D}" srcOrd="0" destOrd="0" presId="urn:microsoft.com/office/officeart/2005/8/layout/default"/>
    <dgm:cxn modelId="{576BDC1D-BE4A-4F17-AC8D-848795682A67}" type="presParOf" srcId="{906887FB-01DE-46E1-9312-97F8DF38EE6D}" destId="{8EA24BC0-0B8D-42E9-A25F-7CA5AD90CCA1}" srcOrd="0" destOrd="0" presId="urn:microsoft.com/office/officeart/2005/8/layout/default"/>
    <dgm:cxn modelId="{49176E14-D201-4878-AC7E-BED9BE554F7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DATABASE</a:t>
          </a:r>
          <a:r>
            <a:rPr lang="en-US"/>
            <a:t/>
          </a:r>
          <a:endParaRPr lang="en-US"/>
        </a:p>
      </dgm:t>
    </dgm:pt>
    <dgm:pt modelId="{3A37C892-50B7-47F1-86AA-3FDF5EB4EE9B}" cxnId="{AD1086D2-2BE4-47D9-BA3B-FA09AC019F86}" type="parTrans">
      <dgm:prSet/>
      <dgm:spPr/>
      <dgm:t>
        <a:bodyPr/>
        <a:p>
          <a:endParaRPr lang="en-US"/>
        </a:p>
      </dgm:t>
    </dgm:pt>
    <dgm:pt modelId="{63B1AD43-9D20-4050-A552-EF02B5A2392B}" cxnId="{AD1086D2-2BE4-47D9-BA3B-FA09AC019F8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1086D2-2BE4-47D9-BA3B-FA09AC019F86}" srcId="{98CED798-24A6-4160-A4DF-B0E5BB8236C2}" destId="{91F5AF42-2E8E-47F5-BC8E-D4C7FA9FA290}" srcOrd="0" destOrd="0" parTransId="{3A37C892-50B7-47F1-86AA-3FDF5EB4EE9B}" sibTransId="{63B1AD43-9D20-4050-A552-EF02B5A2392B}"/>
    <dgm:cxn modelId="{A474E5E6-E851-47BC-8BD1-2826BA59C81C}" type="presOf" srcId="{98CED798-24A6-4160-A4DF-B0E5BB8236C2}" destId="{906887FB-01DE-46E1-9312-97F8DF38EE6D}" srcOrd="0" destOrd="0" presId="urn:microsoft.com/office/officeart/2005/8/layout/default"/>
    <dgm:cxn modelId="{6946548E-A2A0-44BF-8543-1749178AF2D8}" type="presParOf" srcId="{906887FB-01DE-46E1-9312-97F8DF38EE6D}" destId="{8EA24BC0-0B8D-42E9-A25F-7CA5AD90CCA1}" srcOrd="0" destOrd="0" presId="urn:microsoft.com/office/officeart/2005/8/layout/default"/>
    <dgm:cxn modelId="{BC104F74-CD55-4BD5-9613-AC1A2281255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HOW TO GET UNQUE VALUES FROM COLUMN</a:t>
          </a:r>
          <a:r>
            <a:rPr lang="en-IN" altLang="en-US"/>
            <a:t/>
          </a:r>
          <a:endParaRPr lang="en-IN" altLang="en-US"/>
        </a:p>
      </dgm:t>
    </dgm:pt>
    <dgm:pt modelId="{3A37C892-50B7-47F1-86AA-3FDF5EB4EE9B}" cxnId="{021C91F5-C60C-4828-A635-F2F8EF62CE42}" type="parTrans">
      <dgm:prSet/>
      <dgm:spPr/>
      <dgm:t>
        <a:bodyPr/>
        <a:p>
          <a:endParaRPr lang="en-US"/>
        </a:p>
      </dgm:t>
    </dgm:pt>
    <dgm:pt modelId="{63B1AD43-9D20-4050-A552-EF02B5A2392B}" cxnId="{021C91F5-C60C-4828-A635-F2F8EF62CE4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21C91F5-C60C-4828-A635-F2F8EF62CE42}" srcId="{98CED798-24A6-4160-A4DF-B0E5BB8236C2}" destId="{91F5AF42-2E8E-47F5-BC8E-D4C7FA9FA290}" srcOrd="0" destOrd="0" parTransId="{3A37C892-50B7-47F1-86AA-3FDF5EB4EE9B}" sibTransId="{63B1AD43-9D20-4050-A552-EF02B5A2392B}"/>
    <dgm:cxn modelId="{C1F0A687-6752-492D-8A96-BE113894F0BF}" type="presOf" srcId="{98CED798-24A6-4160-A4DF-B0E5BB8236C2}" destId="{906887FB-01DE-46E1-9312-97F8DF38EE6D}" srcOrd="0" destOrd="0" presId="urn:microsoft.com/office/officeart/2005/8/layout/default"/>
    <dgm:cxn modelId="{AE3EF838-E723-4F6F-BEDF-972B3BCA9995}" type="presParOf" srcId="{906887FB-01DE-46E1-9312-97F8DF38EE6D}" destId="{8EA24BC0-0B8D-42E9-A25F-7CA5AD90CCA1}" srcOrd="0" destOrd="0" presId="urn:microsoft.com/office/officeart/2005/8/layout/default"/>
    <dgm:cxn modelId="{CB47E47B-A60A-4A63-99F0-40BC447AE5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WHERE CONDITION</a:t>
          </a:r>
          <a:endParaRPr lang="en-IN" altLang="en-US"/>
        </a:p>
      </dgm:t>
    </dgm:pt>
    <dgm:pt modelId="{3A37C892-50B7-47F1-86AA-3FDF5EB4EE9B}" cxnId="{ED841E5A-CCA6-4995-B69B-D288B5C15F41}" type="parTrans">
      <dgm:prSet/>
      <dgm:spPr/>
      <dgm:t>
        <a:bodyPr/>
        <a:p>
          <a:endParaRPr lang="en-US"/>
        </a:p>
      </dgm:t>
    </dgm:pt>
    <dgm:pt modelId="{63B1AD43-9D20-4050-A552-EF02B5A2392B}" cxnId="{ED841E5A-CCA6-4995-B69B-D288B5C15F4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D841E5A-CCA6-4995-B69B-D288B5C15F41}" srcId="{98CED798-24A6-4160-A4DF-B0E5BB8236C2}" destId="{91F5AF42-2E8E-47F5-BC8E-D4C7FA9FA290}" srcOrd="0" destOrd="0" parTransId="{3A37C892-50B7-47F1-86AA-3FDF5EB4EE9B}" sibTransId="{63B1AD43-9D20-4050-A552-EF02B5A2392B}"/>
    <dgm:cxn modelId="{97673B12-B067-4BA1-AD3C-D2C7648D75F9}" type="presOf" srcId="{98CED798-24A6-4160-A4DF-B0E5BB8236C2}" destId="{906887FB-01DE-46E1-9312-97F8DF38EE6D}" srcOrd="0" destOrd="0" presId="urn:microsoft.com/office/officeart/2005/8/layout/default"/>
    <dgm:cxn modelId="{3F001038-8790-4666-AAF0-12661119A50C}" type="presParOf" srcId="{906887FB-01DE-46E1-9312-97F8DF38EE6D}" destId="{8EA24BC0-0B8D-42E9-A25F-7CA5AD90CCA1}" srcOrd="0" destOrd="0" presId="urn:microsoft.com/office/officeart/2005/8/layout/default"/>
    <dgm:cxn modelId="{8B386EE0-655D-4A9C-9D73-72907A2B483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AND OPERATOR</a:t>
          </a:r>
          <a:r>
            <a:rPr lang="en-IN" altLang="en-US"/>
            <a:t/>
          </a:r>
          <a:endParaRPr lang="en-IN" altLang="en-US"/>
        </a:p>
      </dgm:t>
    </dgm:pt>
    <dgm:pt modelId="{3A37C892-50B7-47F1-86AA-3FDF5EB4EE9B}" cxnId="{8BBF5185-7459-4A59-9F99-CF8BDD8C884E}" type="parTrans">
      <dgm:prSet/>
      <dgm:spPr/>
      <dgm:t>
        <a:bodyPr/>
        <a:p>
          <a:endParaRPr lang="en-US"/>
        </a:p>
      </dgm:t>
    </dgm:pt>
    <dgm:pt modelId="{63B1AD43-9D20-4050-A552-EF02B5A2392B}" cxnId="{8BBF5185-7459-4A59-9F99-CF8BDD8C884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BBF5185-7459-4A59-9F99-CF8BDD8C884E}" srcId="{98CED798-24A6-4160-A4DF-B0E5BB8236C2}" destId="{91F5AF42-2E8E-47F5-BC8E-D4C7FA9FA290}" srcOrd="0" destOrd="0" parTransId="{3A37C892-50B7-47F1-86AA-3FDF5EB4EE9B}" sibTransId="{63B1AD43-9D20-4050-A552-EF02B5A2392B}"/>
    <dgm:cxn modelId="{8EADB2AC-CB75-4162-ABF3-A63F6F36E903}" type="presOf" srcId="{98CED798-24A6-4160-A4DF-B0E5BB8236C2}" destId="{906887FB-01DE-46E1-9312-97F8DF38EE6D}" srcOrd="0" destOrd="0" presId="urn:microsoft.com/office/officeart/2005/8/layout/default"/>
    <dgm:cxn modelId="{A08C5A72-856A-4348-ABC5-CAB5B8A6CA2A}" type="presParOf" srcId="{906887FB-01DE-46E1-9312-97F8DF38EE6D}" destId="{8EA24BC0-0B8D-42E9-A25F-7CA5AD90CCA1}" srcOrd="0" destOrd="0" presId="urn:microsoft.com/office/officeart/2005/8/layout/default"/>
    <dgm:cxn modelId="{2513AF2C-D190-49E5-A711-7A88E0EE055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OR OPERATOR</a:t>
          </a:r>
          <a:r>
            <a:rPr lang="en-IN" altLang="en-US"/>
            <a:t/>
          </a:r>
          <a:endParaRPr lang="en-IN" altLang="en-US"/>
        </a:p>
      </dgm:t>
    </dgm:pt>
    <dgm:pt modelId="{3A37C892-50B7-47F1-86AA-3FDF5EB4EE9B}" cxnId="{599D7B01-C07E-4B93-BEFC-D3C0AE8983EF}" type="parTrans">
      <dgm:prSet/>
      <dgm:spPr/>
      <dgm:t>
        <a:bodyPr/>
        <a:p>
          <a:endParaRPr lang="en-US"/>
        </a:p>
      </dgm:t>
    </dgm:pt>
    <dgm:pt modelId="{63B1AD43-9D20-4050-A552-EF02B5A2392B}" cxnId="{599D7B01-C07E-4B93-BEFC-D3C0AE8983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99D7B01-C07E-4B93-BEFC-D3C0AE8983EF}" srcId="{98CED798-24A6-4160-A4DF-B0E5BB8236C2}" destId="{91F5AF42-2E8E-47F5-BC8E-D4C7FA9FA290}" srcOrd="0" destOrd="0" parTransId="{3A37C892-50B7-47F1-86AA-3FDF5EB4EE9B}" sibTransId="{63B1AD43-9D20-4050-A552-EF02B5A2392B}"/>
    <dgm:cxn modelId="{7390DC22-464C-44C1-B8E8-874A4AD87131}" type="presOf" srcId="{98CED798-24A6-4160-A4DF-B0E5BB8236C2}" destId="{906887FB-01DE-46E1-9312-97F8DF38EE6D}" srcOrd="0" destOrd="0" presId="urn:microsoft.com/office/officeart/2005/8/layout/default"/>
    <dgm:cxn modelId="{DDADFBAD-C3C4-479C-8547-C26539E3C456}" type="presParOf" srcId="{906887FB-01DE-46E1-9312-97F8DF38EE6D}" destId="{8EA24BC0-0B8D-42E9-A25F-7CA5AD90CCA1}" srcOrd="0" destOrd="0" presId="urn:microsoft.com/office/officeart/2005/8/layout/default"/>
    <dgm:cxn modelId="{A5D466F1-91AE-4DD1-B35D-15D37D1A309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SQL?</a:t>
          </a:r>
          <a:r>
            <a:rPr lang="en-US"/>
            <a:t/>
          </a:r>
          <a:endParaRPr lang="en-US"/>
        </a:p>
      </dgm:t>
    </dgm:pt>
    <dgm:pt modelId="{3A37C892-50B7-47F1-86AA-3FDF5EB4EE9B}" cxnId="{0A73F775-FA46-4376-9172-1B1FDDC15BF7}" type="parTrans">
      <dgm:prSet/>
      <dgm:spPr/>
      <dgm:t>
        <a:bodyPr/>
        <a:p>
          <a:endParaRPr lang="en-US"/>
        </a:p>
      </dgm:t>
    </dgm:pt>
    <dgm:pt modelId="{63B1AD43-9D20-4050-A552-EF02B5A2392B}" cxnId="{0A73F775-FA46-4376-9172-1B1FDDC15B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A73F775-FA46-4376-9172-1B1FDDC15BF7}" srcId="{98CED798-24A6-4160-A4DF-B0E5BB8236C2}" destId="{91F5AF42-2E8E-47F5-BC8E-D4C7FA9FA290}" srcOrd="0" destOrd="0" parTransId="{3A37C892-50B7-47F1-86AA-3FDF5EB4EE9B}" sibTransId="{63B1AD43-9D20-4050-A552-EF02B5A2392B}"/>
    <dgm:cxn modelId="{98C6D00B-9E29-459D-9725-639DD354CB89}" type="presOf" srcId="{98CED798-24A6-4160-A4DF-B0E5BB8236C2}" destId="{906887FB-01DE-46E1-9312-97F8DF38EE6D}" srcOrd="0" destOrd="0" presId="urn:microsoft.com/office/officeart/2005/8/layout/default"/>
    <dgm:cxn modelId="{972338E6-3431-477A-8B13-C3933C5ED6BC}" type="presParOf" srcId="{906887FB-01DE-46E1-9312-97F8DF38EE6D}" destId="{8EA24BC0-0B8D-42E9-A25F-7CA5AD90CCA1}" srcOrd="0" destOrd="0" presId="urn:microsoft.com/office/officeart/2005/8/layout/default"/>
    <dgm:cxn modelId="{5DE42304-6745-417E-9584-B01D873FCF7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 OPERATOR</a:t>
          </a:r>
          <a:r>
            <a:rPr lang="en-IN" altLang="en-US"/>
            <a:t/>
          </a:r>
          <a:endParaRPr lang="en-IN" altLang="en-US"/>
        </a:p>
      </dgm:t>
    </dgm:pt>
    <dgm:pt modelId="{3A37C892-50B7-47F1-86AA-3FDF5EB4EE9B}" cxnId="{67934936-7814-439A-BEC8-11D9AB7FA86F}" type="parTrans">
      <dgm:prSet/>
      <dgm:spPr/>
      <dgm:t>
        <a:bodyPr/>
        <a:p>
          <a:endParaRPr lang="en-US"/>
        </a:p>
      </dgm:t>
    </dgm:pt>
    <dgm:pt modelId="{63B1AD43-9D20-4050-A552-EF02B5A2392B}" cxnId="{67934936-7814-439A-BEC8-11D9AB7FA86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934936-7814-439A-BEC8-11D9AB7FA86F}" srcId="{98CED798-24A6-4160-A4DF-B0E5BB8236C2}" destId="{91F5AF42-2E8E-47F5-BC8E-D4C7FA9FA290}" srcOrd="0" destOrd="0" parTransId="{3A37C892-50B7-47F1-86AA-3FDF5EB4EE9B}" sibTransId="{63B1AD43-9D20-4050-A552-EF02B5A2392B}"/>
    <dgm:cxn modelId="{F88FA4B5-A62C-44EF-BCDC-68AD69728B78}" type="presOf" srcId="{98CED798-24A6-4160-A4DF-B0E5BB8236C2}" destId="{906887FB-01DE-46E1-9312-97F8DF38EE6D}" srcOrd="0" destOrd="0" presId="urn:microsoft.com/office/officeart/2005/8/layout/default"/>
    <dgm:cxn modelId="{F893F886-D1F7-48E1-9A4E-E9E80E9DBBFE}" type="presParOf" srcId="{906887FB-01DE-46E1-9312-97F8DF38EE6D}" destId="{8EA24BC0-0B8D-42E9-A25F-7CA5AD90CCA1}" srcOrd="0" destOrd="0" presId="urn:microsoft.com/office/officeart/2005/8/layout/default"/>
    <dgm:cxn modelId="{E59E4F24-7D59-4CB4-881F-9D62EFE42E0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BETWEEN OPERATOR</a:t>
          </a:r>
          <a:r>
            <a:rPr lang="en-IN" altLang="en-US"/>
            <a:t/>
          </a:r>
          <a:endParaRPr lang="en-IN" altLang="en-US"/>
        </a:p>
      </dgm:t>
    </dgm:pt>
    <dgm:pt modelId="{3A37C892-50B7-47F1-86AA-3FDF5EB4EE9B}" cxnId="{26CEA5A8-ECFF-48C5-B060-54A4C68B5BA7}" type="parTrans">
      <dgm:prSet/>
      <dgm:spPr/>
      <dgm:t>
        <a:bodyPr/>
        <a:p>
          <a:endParaRPr lang="en-US"/>
        </a:p>
      </dgm:t>
    </dgm:pt>
    <dgm:pt modelId="{63B1AD43-9D20-4050-A552-EF02B5A2392B}" cxnId="{26CEA5A8-ECFF-48C5-B060-54A4C68B5BA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6CEA5A8-ECFF-48C5-B060-54A4C68B5BA7}" srcId="{98CED798-24A6-4160-A4DF-B0E5BB8236C2}" destId="{91F5AF42-2E8E-47F5-BC8E-D4C7FA9FA290}" srcOrd="0" destOrd="0" parTransId="{3A37C892-50B7-47F1-86AA-3FDF5EB4EE9B}" sibTransId="{63B1AD43-9D20-4050-A552-EF02B5A2392B}"/>
    <dgm:cxn modelId="{BC8A0A0A-F7B1-4F99-8932-C5F2D13300AF}" type="presOf" srcId="{98CED798-24A6-4160-A4DF-B0E5BB8236C2}" destId="{906887FB-01DE-46E1-9312-97F8DF38EE6D}" srcOrd="0" destOrd="0" presId="urn:microsoft.com/office/officeart/2005/8/layout/default"/>
    <dgm:cxn modelId="{4B921CCA-53E0-45D6-9B9D-358B13A617E2}" type="presParOf" srcId="{906887FB-01DE-46E1-9312-97F8DF38EE6D}" destId="{8EA24BC0-0B8D-42E9-A25F-7CA5AD90CCA1}" srcOrd="0" destOrd="0" presId="urn:microsoft.com/office/officeart/2005/8/layout/default"/>
    <dgm:cxn modelId="{3DECCC69-CBEA-48C3-9A5C-BAE31DA05F5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REGULAR EXPRESSIONS</a:t>
          </a:r>
          <a:r>
            <a:rPr lang="en-IN" altLang="en-US"/>
            <a:t/>
          </a:r>
          <a:endParaRPr lang="en-IN" altLang="en-US"/>
        </a:p>
      </dgm:t>
    </dgm:pt>
    <dgm:pt modelId="{3A37C892-50B7-47F1-86AA-3FDF5EB4EE9B}" cxnId="{BE83B1B8-12DC-491F-93FE-1889C6322FD6}" type="parTrans">
      <dgm:prSet/>
      <dgm:spPr/>
      <dgm:t>
        <a:bodyPr/>
        <a:p>
          <a:endParaRPr lang="en-US"/>
        </a:p>
      </dgm:t>
    </dgm:pt>
    <dgm:pt modelId="{63B1AD43-9D20-4050-A552-EF02B5A2392B}" cxnId="{BE83B1B8-12DC-491F-93FE-1889C6322FD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E83B1B8-12DC-491F-93FE-1889C6322FD6}" srcId="{98CED798-24A6-4160-A4DF-B0E5BB8236C2}" destId="{91F5AF42-2E8E-47F5-BC8E-D4C7FA9FA290}" srcOrd="0" destOrd="0" parTransId="{3A37C892-50B7-47F1-86AA-3FDF5EB4EE9B}" sibTransId="{63B1AD43-9D20-4050-A552-EF02B5A2392B}"/>
    <dgm:cxn modelId="{4EB82536-68FD-4849-8FCF-FE0CB34419C8}" type="presOf" srcId="{98CED798-24A6-4160-A4DF-B0E5BB8236C2}" destId="{906887FB-01DE-46E1-9312-97F8DF38EE6D}" srcOrd="0" destOrd="0" presId="urn:microsoft.com/office/officeart/2005/8/layout/default"/>
    <dgm:cxn modelId="{2A6EE2B2-471B-45B0-A27A-956D70CF5E70}" type="presParOf" srcId="{906887FB-01DE-46E1-9312-97F8DF38EE6D}" destId="{8EA24BC0-0B8D-42E9-A25F-7CA5AD90CCA1}" srcOrd="0" destOrd="0" presId="urn:microsoft.com/office/officeart/2005/8/layout/default"/>
    <dgm:cxn modelId="{66C7816D-8B50-474A-BACE-865E916716C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SORT</a:t>
          </a:r>
          <a:r>
            <a:rPr lang="en-IN" altLang="en-US"/>
            <a:t/>
          </a:r>
          <a:endParaRPr lang="en-IN" altLang="en-US"/>
        </a:p>
      </dgm:t>
    </dgm:pt>
    <dgm:pt modelId="{3A37C892-50B7-47F1-86AA-3FDF5EB4EE9B}" cxnId="{4E3BD38D-CFC9-411C-A1A0-C70B0D9E58A1}" type="parTrans">
      <dgm:prSet/>
      <dgm:spPr/>
      <dgm:t>
        <a:bodyPr/>
        <a:p>
          <a:endParaRPr lang="en-US"/>
        </a:p>
      </dgm:t>
    </dgm:pt>
    <dgm:pt modelId="{63B1AD43-9D20-4050-A552-EF02B5A2392B}" cxnId="{4E3BD38D-CFC9-411C-A1A0-C70B0D9E58A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E3BD38D-CFC9-411C-A1A0-C70B0D9E58A1}" srcId="{98CED798-24A6-4160-A4DF-B0E5BB8236C2}" destId="{91F5AF42-2E8E-47F5-BC8E-D4C7FA9FA290}" srcOrd="0" destOrd="0" parTransId="{3A37C892-50B7-47F1-86AA-3FDF5EB4EE9B}" sibTransId="{63B1AD43-9D20-4050-A552-EF02B5A2392B}"/>
    <dgm:cxn modelId="{8C66B5C0-2741-4B5B-B5A0-750D63112E17}" type="presOf" srcId="{98CED798-24A6-4160-A4DF-B0E5BB8236C2}" destId="{906887FB-01DE-46E1-9312-97F8DF38EE6D}" srcOrd="0" destOrd="0" presId="urn:microsoft.com/office/officeart/2005/8/layout/default"/>
    <dgm:cxn modelId="{980A9080-FC6F-436D-91AE-F75D475829C3}" type="presParOf" srcId="{906887FB-01DE-46E1-9312-97F8DF38EE6D}" destId="{8EA24BC0-0B8D-42E9-A25F-7CA5AD90CCA1}" srcOrd="0" destOrd="0" presId="urn:microsoft.com/office/officeart/2005/8/layout/default"/>
    <dgm:cxn modelId="{890C5DC8-5A72-4E5A-B131-918CA79503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MAX KEYWORD</a:t>
          </a:r>
          <a:r>
            <a:rPr lang="en-US"/>
            <a:t/>
          </a:r>
          <a:endParaRPr lang="en-US"/>
        </a:p>
      </dgm:t>
    </dgm:pt>
    <dgm:pt modelId="{3A37C892-50B7-47F1-86AA-3FDF5EB4EE9B}" cxnId="{C0AA56E2-0730-48DE-A696-2A30492AF870}" type="parTrans">
      <dgm:prSet/>
      <dgm:spPr/>
      <dgm:t>
        <a:bodyPr/>
        <a:p>
          <a:endParaRPr lang="en-US"/>
        </a:p>
      </dgm:t>
    </dgm:pt>
    <dgm:pt modelId="{63B1AD43-9D20-4050-A552-EF02B5A2392B}" cxnId="{C0AA56E2-0730-48DE-A696-2A30492AF87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0AA56E2-0730-48DE-A696-2A30492AF870}" srcId="{98CED798-24A6-4160-A4DF-B0E5BB8236C2}" destId="{91F5AF42-2E8E-47F5-BC8E-D4C7FA9FA290}" srcOrd="0" destOrd="0" parTransId="{3A37C892-50B7-47F1-86AA-3FDF5EB4EE9B}" sibTransId="{63B1AD43-9D20-4050-A552-EF02B5A2392B}"/>
    <dgm:cxn modelId="{A10FDF60-3095-44D9-ACE5-56AD67C1541A}" type="presOf" srcId="{98CED798-24A6-4160-A4DF-B0E5BB8236C2}" destId="{906887FB-01DE-46E1-9312-97F8DF38EE6D}" srcOrd="0" destOrd="0" presId="urn:microsoft.com/office/officeart/2005/8/layout/default"/>
    <dgm:cxn modelId="{E1C7C6A0-A76A-4860-81F3-6728B52D556F}" type="presParOf" srcId="{906887FB-01DE-46E1-9312-97F8DF38EE6D}" destId="{8EA24BC0-0B8D-42E9-A25F-7CA5AD90CCA1}" srcOrd="0" destOrd="0" presId="urn:microsoft.com/office/officeart/2005/8/layout/default"/>
    <dgm:cxn modelId="{EBA2444D-CD15-42A7-AD19-E88A1C29C7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MIN KEWORD</a:t>
          </a:r>
          <a:r>
            <a:rPr lang="en-US"/>
            <a:t/>
          </a:r>
          <a:endParaRPr lang="en-US"/>
        </a:p>
      </dgm:t>
    </dgm:pt>
    <dgm:pt modelId="{3A37C892-50B7-47F1-86AA-3FDF5EB4EE9B}" cxnId="{23D78514-9CD3-4E16-B0EC-B01BFBBFE1C1}" type="parTrans">
      <dgm:prSet/>
      <dgm:spPr/>
      <dgm:t>
        <a:bodyPr/>
        <a:p>
          <a:endParaRPr lang="en-US"/>
        </a:p>
      </dgm:t>
    </dgm:pt>
    <dgm:pt modelId="{63B1AD43-9D20-4050-A552-EF02B5A2392B}" cxnId="{23D78514-9CD3-4E16-B0EC-B01BFBBFE1C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3D78514-9CD3-4E16-B0EC-B01BFBBFE1C1}" srcId="{98CED798-24A6-4160-A4DF-B0E5BB8236C2}" destId="{91F5AF42-2E8E-47F5-BC8E-D4C7FA9FA290}" srcOrd="0" destOrd="0" parTransId="{3A37C892-50B7-47F1-86AA-3FDF5EB4EE9B}" sibTransId="{63B1AD43-9D20-4050-A552-EF02B5A2392B}"/>
    <dgm:cxn modelId="{83CE4F92-9381-4462-84CC-45D59B276C8D}" type="presOf" srcId="{98CED798-24A6-4160-A4DF-B0E5BB8236C2}" destId="{906887FB-01DE-46E1-9312-97F8DF38EE6D}" srcOrd="0" destOrd="0" presId="urn:microsoft.com/office/officeart/2005/8/layout/default"/>
    <dgm:cxn modelId="{83789D00-E8CA-44E2-AC7A-96F3FF94C85B}" type="presParOf" srcId="{906887FB-01DE-46E1-9312-97F8DF38EE6D}" destId="{8EA24BC0-0B8D-42E9-A25F-7CA5AD90CCA1}" srcOrd="0" destOrd="0" presId="urn:microsoft.com/office/officeart/2005/8/layout/default"/>
    <dgm:cxn modelId="{3CCE1A5E-0028-4869-94F4-3953A09751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AVERAGE KEYWORD</a:t>
          </a:r>
          <a:endParaRPr lang="en-US"/>
        </a:p>
      </dgm:t>
    </dgm:pt>
    <dgm:pt modelId="{3A37C892-50B7-47F1-86AA-3FDF5EB4EE9B}" cxnId="{BB5D78D9-1282-42E6-B6F6-72E19F71234F}" type="parTrans">
      <dgm:prSet/>
      <dgm:spPr/>
      <dgm:t>
        <a:bodyPr/>
        <a:p>
          <a:endParaRPr lang="en-US"/>
        </a:p>
      </dgm:t>
    </dgm:pt>
    <dgm:pt modelId="{63B1AD43-9D20-4050-A552-EF02B5A2392B}" cxnId="{BB5D78D9-1282-42E6-B6F6-72E19F71234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B5D78D9-1282-42E6-B6F6-72E19F71234F}" srcId="{98CED798-24A6-4160-A4DF-B0E5BB8236C2}" destId="{91F5AF42-2E8E-47F5-BC8E-D4C7FA9FA290}" srcOrd="0" destOrd="0" parTransId="{3A37C892-50B7-47F1-86AA-3FDF5EB4EE9B}" sibTransId="{63B1AD43-9D20-4050-A552-EF02B5A2392B}"/>
    <dgm:cxn modelId="{B7D90E7A-4C1A-402B-BBF4-1A284069C7B0}" type="presOf" srcId="{98CED798-24A6-4160-A4DF-B0E5BB8236C2}" destId="{906887FB-01DE-46E1-9312-97F8DF38EE6D}" srcOrd="0" destOrd="0" presId="urn:microsoft.com/office/officeart/2005/8/layout/default"/>
    <dgm:cxn modelId="{E36B0C00-93F1-4769-8B49-D83A9C01C939}" type="presParOf" srcId="{906887FB-01DE-46E1-9312-97F8DF38EE6D}" destId="{8EA24BC0-0B8D-42E9-A25F-7CA5AD90CCA1}" srcOrd="0" destOrd="0" presId="urn:microsoft.com/office/officeart/2005/8/layout/default"/>
    <dgm:cxn modelId="{5410990C-ECA8-4439-93A3-4B03C9C9061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COUNT KEYWORD</a:t>
          </a:r>
          <a:r>
            <a:rPr lang="en-US"/>
            <a:t/>
          </a:r>
          <a:endParaRPr lang="en-US"/>
        </a:p>
      </dgm:t>
    </dgm:pt>
    <dgm:pt modelId="{3A37C892-50B7-47F1-86AA-3FDF5EB4EE9B}" cxnId="{72790D9E-7FD6-498A-9BC0-DAE370BFB229}" type="parTrans">
      <dgm:prSet/>
      <dgm:spPr/>
      <dgm:t>
        <a:bodyPr/>
        <a:p>
          <a:endParaRPr lang="en-US"/>
        </a:p>
      </dgm:t>
    </dgm:pt>
    <dgm:pt modelId="{63B1AD43-9D20-4050-A552-EF02B5A2392B}" cxnId="{72790D9E-7FD6-498A-9BC0-DAE370BFB22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790D9E-7FD6-498A-9BC0-DAE370BFB229}" srcId="{98CED798-24A6-4160-A4DF-B0E5BB8236C2}" destId="{91F5AF42-2E8E-47F5-BC8E-D4C7FA9FA290}" srcOrd="0" destOrd="0" parTransId="{3A37C892-50B7-47F1-86AA-3FDF5EB4EE9B}" sibTransId="{63B1AD43-9D20-4050-A552-EF02B5A2392B}"/>
    <dgm:cxn modelId="{CAF11D46-4F3B-43F2-9AB5-84D6221A4888}" type="presOf" srcId="{98CED798-24A6-4160-A4DF-B0E5BB8236C2}" destId="{906887FB-01DE-46E1-9312-97F8DF38EE6D}" srcOrd="0" destOrd="0" presId="urn:microsoft.com/office/officeart/2005/8/layout/default"/>
    <dgm:cxn modelId="{ED222C36-8E29-43B1-82E1-66D85FD2CEB2}" type="presParOf" srcId="{906887FB-01DE-46E1-9312-97F8DF38EE6D}" destId="{8EA24BC0-0B8D-42E9-A25F-7CA5AD90CCA1}" srcOrd="0" destOrd="0" presId="urn:microsoft.com/office/officeart/2005/8/layout/default"/>
    <dgm:cxn modelId="{118E0B64-DC17-4C92-B0F4-69F949770D0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SUM KEYWORD</a:t>
          </a:r>
          <a:r>
            <a:rPr lang="en-US"/>
            <a:t/>
          </a:r>
          <a:endParaRPr lang="en-US"/>
        </a:p>
      </dgm:t>
    </dgm:pt>
    <dgm:pt modelId="{3A37C892-50B7-47F1-86AA-3FDF5EB4EE9B}" cxnId="{29692C34-8C59-4798-9575-3EF052053CA3}" type="parTrans">
      <dgm:prSet/>
      <dgm:spPr/>
      <dgm:t>
        <a:bodyPr/>
        <a:p>
          <a:endParaRPr lang="en-US"/>
        </a:p>
      </dgm:t>
    </dgm:pt>
    <dgm:pt modelId="{63B1AD43-9D20-4050-A552-EF02B5A2392B}" cxnId="{29692C34-8C59-4798-9575-3EF052053CA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9692C34-8C59-4798-9575-3EF052053CA3}" srcId="{98CED798-24A6-4160-A4DF-B0E5BB8236C2}" destId="{91F5AF42-2E8E-47F5-BC8E-D4C7FA9FA290}" srcOrd="0" destOrd="0" parTransId="{3A37C892-50B7-47F1-86AA-3FDF5EB4EE9B}" sibTransId="{63B1AD43-9D20-4050-A552-EF02B5A2392B}"/>
    <dgm:cxn modelId="{296AC79B-8CD0-410F-99C5-BC57DCFB4EA8}" type="presOf" srcId="{98CED798-24A6-4160-A4DF-B0E5BB8236C2}" destId="{906887FB-01DE-46E1-9312-97F8DF38EE6D}" srcOrd="0" destOrd="0" presId="urn:microsoft.com/office/officeart/2005/8/layout/default"/>
    <dgm:cxn modelId="{D6C2DB13-EBBB-4820-B0F4-DA402215906B}" type="presParOf" srcId="{906887FB-01DE-46E1-9312-97F8DF38EE6D}" destId="{8EA24BC0-0B8D-42E9-A25F-7CA5AD90CCA1}" srcOrd="0" destOrd="0" presId="urn:microsoft.com/office/officeart/2005/8/layout/default"/>
    <dgm:cxn modelId="{44DDB1F1-352F-4378-8620-917C7A7D8538}"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GROUP BY</a:t>
          </a:r>
          <a:r>
            <a:rPr lang="en-US"/>
            <a:t/>
          </a:r>
          <a:endParaRPr lang="en-US"/>
        </a:p>
      </dgm:t>
    </dgm:pt>
    <dgm:pt modelId="{3A37C892-50B7-47F1-86AA-3FDF5EB4EE9B}" cxnId="{65F791A2-B3B8-47F3-B19E-1A765E69B083}" type="parTrans">
      <dgm:prSet/>
      <dgm:spPr/>
      <dgm:t>
        <a:bodyPr/>
        <a:p>
          <a:endParaRPr lang="en-US"/>
        </a:p>
      </dgm:t>
    </dgm:pt>
    <dgm:pt modelId="{63B1AD43-9D20-4050-A552-EF02B5A2392B}" cxnId="{65F791A2-B3B8-47F3-B19E-1A765E69B08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2523" custLinFactNeighborX="-1205" custLinFactNeighborY="-39456">
        <dgm:presLayoutVars>
          <dgm:bulletEnabled val="1"/>
        </dgm:presLayoutVars>
      </dgm:prSet>
      <dgm:spPr/>
    </dgm:pt>
  </dgm:ptLst>
  <dgm:cxnLst>
    <dgm:cxn modelId="{65F791A2-B3B8-47F3-B19E-1A765E69B083}" srcId="{98CED798-24A6-4160-A4DF-B0E5BB8236C2}" destId="{91F5AF42-2E8E-47F5-BC8E-D4C7FA9FA290}" srcOrd="0" destOrd="0" parTransId="{3A37C892-50B7-47F1-86AA-3FDF5EB4EE9B}" sibTransId="{63B1AD43-9D20-4050-A552-EF02B5A2392B}"/>
    <dgm:cxn modelId="{B10410B4-F84E-453E-895F-96E2B6EB61EA}" type="presOf" srcId="{98CED798-24A6-4160-A4DF-B0E5BB8236C2}" destId="{906887FB-01DE-46E1-9312-97F8DF38EE6D}" srcOrd="0" destOrd="0" presId="urn:microsoft.com/office/officeart/2005/8/layout/default"/>
    <dgm:cxn modelId="{11A75B6E-357C-4AEC-B982-5713D7BE21DC}" type="presParOf" srcId="{906887FB-01DE-46E1-9312-97F8DF38EE6D}" destId="{8EA24BC0-0B8D-42E9-A25F-7CA5AD90CCA1}" srcOrd="0" destOrd="0" presId="urn:microsoft.com/office/officeart/2005/8/layout/default"/>
    <dgm:cxn modelId="{08C6464A-DEC4-4DFB-8D56-4BA80A1D45D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HAVING KEYWORD</a:t>
          </a:r>
          <a:r>
            <a:rPr lang="en-US"/>
            <a:t/>
          </a:r>
          <a:endParaRPr lang="en-US"/>
        </a:p>
      </dgm:t>
    </dgm:pt>
    <dgm:pt modelId="{3A37C892-50B7-47F1-86AA-3FDF5EB4EE9B}" cxnId="{6780921C-7603-4FE4-AB27-09C09067FFD0}" type="parTrans">
      <dgm:prSet/>
      <dgm:spPr/>
      <dgm:t>
        <a:bodyPr/>
        <a:p>
          <a:endParaRPr lang="en-US"/>
        </a:p>
      </dgm:t>
    </dgm:pt>
    <dgm:pt modelId="{63B1AD43-9D20-4050-A552-EF02B5A2392B}" cxnId="{6780921C-7603-4FE4-AB27-09C09067FFD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80921C-7603-4FE4-AB27-09C09067FFD0}" srcId="{98CED798-24A6-4160-A4DF-B0E5BB8236C2}" destId="{91F5AF42-2E8E-47F5-BC8E-D4C7FA9FA290}" srcOrd="0" destOrd="0" parTransId="{3A37C892-50B7-47F1-86AA-3FDF5EB4EE9B}" sibTransId="{63B1AD43-9D20-4050-A552-EF02B5A2392B}"/>
    <dgm:cxn modelId="{C45EF22F-6037-46E1-B17C-560FAF981DCD}" type="presOf" srcId="{98CED798-24A6-4160-A4DF-B0E5BB8236C2}" destId="{906887FB-01DE-46E1-9312-97F8DF38EE6D}" srcOrd="0" destOrd="0" presId="urn:microsoft.com/office/officeart/2005/8/layout/default"/>
    <dgm:cxn modelId="{6254FF3D-AE2D-4790-BD91-949A71584363}" type="presParOf" srcId="{906887FB-01DE-46E1-9312-97F8DF38EE6D}" destId="{8EA24BC0-0B8D-42E9-A25F-7CA5AD90CCA1}" srcOrd="0" destOrd="0" presId="urn:microsoft.com/office/officeart/2005/8/layout/default"/>
    <dgm:cxn modelId="{0CFA097B-6B78-4D47-BB96-C1397A527DF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SUB QUERY</a:t>
          </a:r>
          <a:endParaRPr lang="en-IN" altLang="en-US"/>
        </a:p>
      </dgm:t>
    </dgm:pt>
    <dgm:pt modelId="{3A37C892-50B7-47F1-86AA-3FDF5EB4EE9B}" cxnId="{BCA8E874-1880-4A9E-8627-4F33C7F38F7E}" type="parTrans">
      <dgm:prSet/>
      <dgm:spPr/>
      <dgm:t>
        <a:bodyPr/>
        <a:p>
          <a:endParaRPr lang="en-US"/>
        </a:p>
      </dgm:t>
    </dgm:pt>
    <dgm:pt modelId="{63B1AD43-9D20-4050-A552-EF02B5A2392B}" cxnId="{BCA8E874-1880-4A9E-8627-4F33C7F38F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CA8E874-1880-4A9E-8627-4F33C7F38F7E}" srcId="{98CED798-24A6-4160-A4DF-B0E5BB8236C2}" destId="{91F5AF42-2E8E-47F5-BC8E-D4C7FA9FA290}" srcOrd="0" destOrd="0" parTransId="{3A37C892-50B7-47F1-86AA-3FDF5EB4EE9B}" sibTransId="{63B1AD43-9D20-4050-A552-EF02B5A2392B}"/>
    <dgm:cxn modelId="{B62A717B-BFB7-4D09-BF42-2651E5EF15C9}" type="presOf" srcId="{98CED798-24A6-4160-A4DF-B0E5BB8236C2}" destId="{906887FB-01DE-46E1-9312-97F8DF38EE6D}" srcOrd="0" destOrd="0" presId="urn:microsoft.com/office/officeart/2005/8/layout/default"/>
    <dgm:cxn modelId="{64B3850D-8832-4317-B5CD-D0CB4A0E395F}" type="presParOf" srcId="{906887FB-01DE-46E1-9312-97F8DF38EE6D}" destId="{8EA24BC0-0B8D-42E9-A25F-7CA5AD90CCA1}" srcOrd="0" destOrd="0" presId="urn:microsoft.com/office/officeart/2005/8/layout/default"/>
    <dgm:cxn modelId="{36076DC2-C635-4C34-BE40-7CDD65DE8FF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SQL JOINS</a:t>
          </a:r>
          <a:r>
            <a:rPr lang="en-IN" altLang="en-US"/>
            <a:t/>
          </a:r>
          <a:endParaRPr lang="en-IN" altLang="en-US"/>
        </a:p>
      </dgm:t>
    </dgm:pt>
    <dgm:pt modelId="{3A37C892-50B7-47F1-86AA-3FDF5EB4EE9B}" cxnId="{AF7656CD-CFB6-4670-A3DB-141B56E311F7}" type="parTrans">
      <dgm:prSet/>
      <dgm:spPr/>
      <dgm:t>
        <a:bodyPr/>
        <a:p>
          <a:endParaRPr lang="en-US"/>
        </a:p>
      </dgm:t>
    </dgm:pt>
    <dgm:pt modelId="{63B1AD43-9D20-4050-A552-EF02B5A2392B}" cxnId="{AF7656CD-CFB6-4670-A3DB-141B56E311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F7656CD-CFB6-4670-A3DB-141B56E311F7}" srcId="{98CED798-24A6-4160-A4DF-B0E5BB8236C2}" destId="{91F5AF42-2E8E-47F5-BC8E-D4C7FA9FA290}" srcOrd="0" destOrd="0" parTransId="{3A37C892-50B7-47F1-86AA-3FDF5EB4EE9B}" sibTransId="{63B1AD43-9D20-4050-A552-EF02B5A2392B}"/>
    <dgm:cxn modelId="{8FBAFCF6-7103-4888-91A5-E838B58DCFDA}" type="presOf" srcId="{98CED798-24A6-4160-A4DF-B0E5BB8236C2}" destId="{906887FB-01DE-46E1-9312-97F8DF38EE6D}" srcOrd="0" destOrd="0" presId="urn:microsoft.com/office/officeart/2005/8/layout/default"/>
    <dgm:cxn modelId="{384B2E50-DCAB-48C1-AECE-2FDB6B9DA943}" type="presParOf" srcId="{906887FB-01DE-46E1-9312-97F8DF38EE6D}" destId="{8EA24BC0-0B8D-42E9-A25F-7CA5AD90CCA1}" srcOrd="0" destOrd="0" presId="urn:microsoft.com/office/officeart/2005/8/layout/default"/>
    <dgm:cxn modelId="{B44F6341-D31B-46BC-9AAC-86249A6CF75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Different Types of SQL JOINs</a:t>
          </a:r>
          <a:r>
            <a:rPr lang="en-US"/>
            <a:t/>
          </a:r>
          <a:endParaRPr lang="en-US"/>
        </a:p>
      </dgm:t>
    </dgm:pt>
    <dgm:pt modelId="{3A37C892-50B7-47F1-86AA-3FDF5EB4EE9B}" cxnId="{1541A558-6A38-4638-BFF3-7432B156861B}" type="parTrans">
      <dgm:prSet/>
      <dgm:spPr/>
      <dgm:t>
        <a:bodyPr/>
        <a:p>
          <a:endParaRPr lang="en-US"/>
        </a:p>
      </dgm:t>
    </dgm:pt>
    <dgm:pt modelId="{63B1AD43-9D20-4050-A552-EF02B5A2392B}" cxnId="{1541A558-6A38-4638-BFF3-7432B156861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1541A558-6A38-4638-BFF3-7432B156861B}" srcId="{98CED798-24A6-4160-A4DF-B0E5BB8236C2}" destId="{91F5AF42-2E8E-47F5-BC8E-D4C7FA9FA290}" srcOrd="0" destOrd="0" parTransId="{3A37C892-50B7-47F1-86AA-3FDF5EB4EE9B}" sibTransId="{63B1AD43-9D20-4050-A552-EF02B5A2392B}"/>
    <dgm:cxn modelId="{964AD3E9-D900-4B0A-8532-D22B0866CB4A}" type="presOf" srcId="{98CED798-24A6-4160-A4DF-B0E5BB8236C2}" destId="{906887FB-01DE-46E1-9312-97F8DF38EE6D}" srcOrd="0" destOrd="0" presId="urn:microsoft.com/office/officeart/2005/8/layout/default"/>
    <dgm:cxn modelId="{BC2EE62F-06E9-4E1A-856F-388CD0F91BEE}" type="presParOf" srcId="{906887FB-01DE-46E1-9312-97F8DF38EE6D}" destId="{8EA24BC0-0B8D-42E9-A25F-7CA5AD90CCA1}" srcOrd="0" destOrd="0" presId="urn:microsoft.com/office/officeart/2005/8/layout/default"/>
    <dgm:cxn modelId="{B46A9BA3-1F90-4FBA-B507-066B2BA3A4E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INNER JOIN</a:t>
          </a:r>
          <a:r>
            <a:rPr lang="en-US"/>
            <a:t/>
          </a:r>
          <a:endParaRPr lang="en-US"/>
        </a:p>
      </dgm:t>
    </dgm:pt>
    <dgm:pt modelId="{3A37C892-50B7-47F1-86AA-3FDF5EB4EE9B}" cxnId="{D99F2A08-196A-4534-8A85-2BCE142A107E}" type="parTrans">
      <dgm:prSet/>
      <dgm:spPr/>
      <dgm:t>
        <a:bodyPr/>
        <a:p>
          <a:endParaRPr lang="en-US"/>
        </a:p>
      </dgm:t>
    </dgm:pt>
    <dgm:pt modelId="{63B1AD43-9D20-4050-A552-EF02B5A2392B}" cxnId="{D99F2A08-196A-4534-8A85-2BCE142A10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99F2A08-196A-4534-8A85-2BCE142A107E}" srcId="{98CED798-24A6-4160-A4DF-B0E5BB8236C2}" destId="{91F5AF42-2E8E-47F5-BC8E-D4C7FA9FA290}" srcOrd="0" destOrd="0" parTransId="{3A37C892-50B7-47F1-86AA-3FDF5EB4EE9B}" sibTransId="{63B1AD43-9D20-4050-A552-EF02B5A2392B}"/>
    <dgm:cxn modelId="{581170D3-4227-4DEB-9615-75928C0328EB}" type="presOf" srcId="{98CED798-24A6-4160-A4DF-B0E5BB8236C2}" destId="{906887FB-01DE-46E1-9312-97F8DF38EE6D}" srcOrd="0" destOrd="0" presId="urn:microsoft.com/office/officeart/2005/8/layout/default"/>
    <dgm:cxn modelId="{AD37DCB8-A423-42A3-8836-5B944026B4B0}" type="presParOf" srcId="{906887FB-01DE-46E1-9312-97F8DF38EE6D}" destId="{8EA24BC0-0B8D-42E9-A25F-7CA5AD90CCA1}" srcOrd="0" destOrd="0" presId="urn:microsoft.com/office/officeart/2005/8/layout/default"/>
    <dgm:cxn modelId="{ED52813D-D69E-4B58-A747-1AB1ACE8F8A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INNER JOIN</a:t>
          </a:r>
          <a:r>
            <a:rPr lang="en-IN" altLang="en-US"/>
            <a:t/>
          </a:r>
          <a:endParaRPr lang="en-IN" altLang="en-US"/>
        </a:p>
      </dgm:t>
    </dgm:pt>
    <dgm:pt modelId="{3A37C892-50B7-47F1-86AA-3FDF5EB4EE9B}" cxnId="{6F4B8C75-12D9-4E65-B199-571C72AB69AA}" type="parTrans">
      <dgm:prSet/>
      <dgm:spPr/>
      <dgm:t>
        <a:bodyPr/>
        <a:p>
          <a:endParaRPr lang="en-US"/>
        </a:p>
      </dgm:t>
    </dgm:pt>
    <dgm:pt modelId="{63B1AD43-9D20-4050-A552-EF02B5A2392B}" cxnId="{6F4B8C75-12D9-4E65-B199-571C72AB69AA}"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F4B8C75-12D9-4E65-B199-571C72AB69AA}" srcId="{98CED798-24A6-4160-A4DF-B0E5BB8236C2}" destId="{91F5AF42-2E8E-47F5-BC8E-D4C7FA9FA290}" srcOrd="0" destOrd="0" parTransId="{3A37C892-50B7-47F1-86AA-3FDF5EB4EE9B}" sibTransId="{63B1AD43-9D20-4050-A552-EF02B5A2392B}"/>
    <dgm:cxn modelId="{BCA77FA8-0493-4116-B48D-DEE021077C7C}" type="presOf" srcId="{98CED798-24A6-4160-A4DF-B0E5BB8236C2}" destId="{906887FB-01DE-46E1-9312-97F8DF38EE6D}" srcOrd="0" destOrd="0" presId="urn:microsoft.com/office/officeart/2005/8/layout/default"/>
    <dgm:cxn modelId="{D60EA258-CF5C-435D-80C5-83E4F3907EDC}" type="presParOf" srcId="{906887FB-01DE-46E1-9312-97F8DF38EE6D}" destId="{8EA24BC0-0B8D-42E9-A25F-7CA5AD90CCA1}" srcOrd="0" destOrd="0" presId="urn:microsoft.com/office/officeart/2005/8/layout/default"/>
    <dgm:cxn modelId="{E279A88D-AB17-47BF-AA11-99B41869418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LEFT JOIN</a:t>
          </a:r>
          <a:r>
            <a:rPr lang="en-US"/>
            <a:t/>
          </a:r>
          <a:endParaRPr lang="en-US"/>
        </a:p>
      </dgm:t>
    </dgm:pt>
    <dgm:pt modelId="{3A37C892-50B7-47F1-86AA-3FDF5EB4EE9B}" cxnId="{F0B7B529-6E94-4B38-A507-92B355F8E3CB}" type="parTrans">
      <dgm:prSet/>
      <dgm:spPr/>
      <dgm:t>
        <a:bodyPr/>
        <a:p>
          <a:endParaRPr lang="en-US"/>
        </a:p>
      </dgm:t>
    </dgm:pt>
    <dgm:pt modelId="{63B1AD43-9D20-4050-A552-EF02B5A2392B}" cxnId="{F0B7B529-6E94-4B38-A507-92B355F8E3C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0B7B529-6E94-4B38-A507-92B355F8E3CB}" srcId="{98CED798-24A6-4160-A4DF-B0E5BB8236C2}" destId="{91F5AF42-2E8E-47F5-BC8E-D4C7FA9FA290}" srcOrd="0" destOrd="0" parTransId="{3A37C892-50B7-47F1-86AA-3FDF5EB4EE9B}" sibTransId="{63B1AD43-9D20-4050-A552-EF02B5A2392B}"/>
    <dgm:cxn modelId="{70EEF2E4-E635-412E-9242-06AC7A523067}" type="presOf" srcId="{98CED798-24A6-4160-A4DF-B0E5BB8236C2}" destId="{906887FB-01DE-46E1-9312-97F8DF38EE6D}" srcOrd="0" destOrd="0" presId="urn:microsoft.com/office/officeart/2005/8/layout/default"/>
    <dgm:cxn modelId="{5A05949F-3352-4D40-89C1-DD39EED2C653}" type="presParOf" srcId="{906887FB-01DE-46E1-9312-97F8DF38EE6D}" destId="{8EA24BC0-0B8D-42E9-A25F-7CA5AD90CCA1}" srcOrd="0" destOrd="0" presId="urn:microsoft.com/office/officeart/2005/8/layout/default"/>
    <dgm:cxn modelId="{9BC2CEF0-2272-4FBE-8327-712F3B0098F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LEFT JOIN</a:t>
          </a:r>
          <a:r>
            <a:rPr lang="en-IN" altLang="en-US"/>
            <a:t/>
          </a:r>
          <a:endParaRPr lang="en-IN" altLang="en-US"/>
        </a:p>
      </dgm:t>
    </dgm:pt>
    <dgm:pt modelId="{3A37C892-50B7-47F1-86AA-3FDF5EB4EE9B}" cxnId="{983B8B2C-318C-4588-A81F-1E8DB862B265}" type="parTrans">
      <dgm:prSet/>
      <dgm:spPr/>
      <dgm:t>
        <a:bodyPr/>
        <a:p>
          <a:endParaRPr lang="en-US"/>
        </a:p>
      </dgm:t>
    </dgm:pt>
    <dgm:pt modelId="{63B1AD43-9D20-4050-A552-EF02B5A2392B}" cxnId="{983B8B2C-318C-4588-A81F-1E8DB862B265}"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83B8B2C-318C-4588-A81F-1E8DB862B265}" srcId="{98CED798-24A6-4160-A4DF-B0E5BB8236C2}" destId="{91F5AF42-2E8E-47F5-BC8E-D4C7FA9FA290}" srcOrd="0" destOrd="0" parTransId="{3A37C892-50B7-47F1-86AA-3FDF5EB4EE9B}" sibTransId="{63B1AD43-9D20-4050-A552-EF02B5A2392B}"/>
    <dgm:cxn modelId="{7DABC1E7-0942-4365-A4D1-3CC738F22D09}" type="presOf" srcId="{98CED798-24A6-4160-A4DF-B0E5BB8236C2}" destId="{906887FB-01DE-46E1-9312-97F8DF38EE6D}" srcOrd="0" destOrd="0" presId="urn:microsoft.com/office/officeart/2005/8/layout/default"/>
    <dgm:cxn modelId="{CD0667B6-915E-4EC6-AB7D-A912E93FFED4}" type="presParOf" srcId="{906887FB-01DE-46E1-9312-97F8DF38EE6D}" destId="{8EA24BC0-0B8D-42E9-A25F-7CA5AD90CCA1}" srcOrd="0" destOrd="0" presId="urn:microsoft.com/office/officeart/2005/8/layout/default"/>
    <dgm:cxn modelId="{6C463728-6B7A-4188-BA0C-11119A6B5F7B}"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RIGHT JOIN</a:t>
          </a:r>
          <a:r>
            <a:rPr lang="en-US"/>
            <a:t/>
          </a:r>
          <a:endParaRPr lang="en-US"/>
        </a:p>
      </dgm:t>
    </dgm:pt>
    <dgm:pt modelId="{3A37C892-50B7-47F1-86AA-3FDF5EB4EE9B}" cxnId="{20AEB786-3F0D-41A3-83DD-FD6663B65067}" type="parTrans">
      <dgm:prSet/>
      <dgm:spPr/>
      <dgm:t>
        <a:bodyPr/>
        <a:p>
          <a:endParaRPr lang="en-US"/>
        </a:p>
      </dgm:t>
    </dgm:pt>
    <dgm:pt modelId="{63B1AD43-9D20-4050-A552-EF02B5A2392B}" cxnId="{20AEB786-3F0D-41A3-83DD-FD6663B6506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0AEB786-3F0D-41A3-83DD-FD6663B65067}" srcId="{98CED798-24A6-4160-A4DF-B0E5BB8236C2}" destId="{91F5AF42-2E8E-47F5-BC8E-D4C7FA9FA290}" srcOrd="0" destOrd="0" parTransId="{3A37C892-50B7-47F1-86AA-3FDF5EB4EE9B}" sibTransId="{63B1AD43-9D20-4050-A552-EF02B5A2392B}"/>
    <dgm:cxn modelId="{2705F798-AEB4-488E-9CE4-732A1AC7118C}" type="presOf" srcId="{98CED798-24A6-4160-A4DF-B0E5BB8236C2}" destId="{906887FB-01DE-46E1-9312-97F8DF38EE6D}" srcOrd="0" destOrd="0" presId="urn:microsoft.com/office/officeart/2005/8/layout/default"/>
    <dgm:cxn modelId="{208BA2FE-0111-4890-ACDC-BADF3D647304}" type="presParOf" srcId="{906887FB-01DE-46E1-9312-97F8DF38EE6D}" destId="{8EA24BC0-0B8D-42E9-A25F-7CA5AD90CCA1}" srcOrd="0" destOrd="0" presId="urn:microsoft.com/office/officeart/2005/8/layout/default"/>
    <dgm:cxn modelId="{16218BF3-E532-4402-9617-120D94D134D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SQL</a:t>
          </a:r>
          <a:endParaRPr lang="en-US"/>
        </a:p>
      </dgm:t>
    </dgm:pt>
    <dgm:pt modelId="{3A37C892-50B7-47F1-86AA-3FDF5EB4EE9B}" cxnId="{724CC4A3-3EDD-4FD5-9DB5-39A21DA51EA8}" type="parTrans">
      <dgm:prSet/>
      <dgm:spPr/>
      <dgm:t>
        <a:bodyPr/>
        <a:p>
          <a:endParaRPr lang="en-US"/>
        </a:p>
      </dgm:t>
    </dgm:pt>
    <dgm:pt modelId="{63B1AD43-9D20-4050-A552-EF02B5A2392B}" cxnId="{724CC4A3-3EDD-4FD5-9DB5-39A21DA51EA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4CC4A3-3EDD-4FD5-9DB5-39A21DA51EA8}" srcId="{98CED798-24A6-4160-A4DF-B0E5BB8236C2}" destId="{91F5AF42-2E8E-47F5-BC8E-D4C7FA9FA290}" srcOrd="0" destOrd="0" parTransId="{3A37C892-50B7-47F1-86AA-3FDF5EB4EE9B}" sibTransId="{63B1AD43-9D20-4050-A552-EF02B5A2392B}"/>
    <dgm:cxn modelId="{2CCCDEED-263A-41C2-AD30-DE960AD6BEDE}" type="presOf" srcId="{98CED798-24A6-4160-A4DF-B0E5BB8236C2}" destId="{906887FB-01DE-46E1-9312-97F8DF38EE6D}" srcOrd="0" destOrd="0" presId="urn:microsoft.com/office/officeart/2005/8/layout/default"/>
    <dgm:cxn modelId="{8F8F9772-DECD-436B-BB49-F3FF4CAC5B2F}" type="presParOf" srcId="{906887FB-01DE-46E1-9312-97F8DF38EE6D}" destId="{8EA24BC0-0B8D-42E9-A25F-7CA5AD90CCA1}" srcOrd="0" destOrd="0" presId="urn:microsoft.com/office/officeart/2005/8/layout/default"/>
    <dgm:cxn modelId="{BCF0592E-BF53-4BA5-9B5D-261692076B8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RIGHT JOIN</a:t>
          </a:r>
          <a:r>
            <a:rPr lang="en-IN" altLang="en-US"/>
            <a:t/>
          </a:r>
          <a:endParaRPr lang="en-IN" altLang="en-US"/>
        </a:p>
      </dgm:t>
    </dgm:pt>
    <dgm:pt modelId="{3A37C892-50B7-47F1-86AA-3FDF5EB4EE9B}" cxnId="{A929707D-6DCE-47BE-88C4-0E24EF4134A0}" type="parTrans">
      <dgm:prSet/>
      <dgm:spPr/>
      <dgm:t>
        <a:bodyPr/>
        <a:p>
          <a:endParaRPr lang="en-US"/>
        </a:p>
      </dgm:t>
    </dgm:pt>
    <dgm:pt modelId="{63B1AD43-9D20-4050-A552-EF02B5A2392B}" cxnId="{A929707D-6DCE-47BE-88C4-0E24EF4134A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929707D-6DCE-47BE-88C4-0E24EF4134A0}" srcId="{98CED798-24A6-4160-A4DF-B0E5BB8236C2}" destId="{91F5AF42-2E8E-47F5-BC8E-D4C7FA9FA290}" srcOrd="0" destOrd="0" parTransId="{3A37C892-50B7-47F1-86AA-3FDF5EB4EE9B}" sibTransId="{63B1AD43-9D20-4050-A552-EF02B5A2392B}"/>
    <dgm:cxn modelId="{0909E0FF-C18D-4453-BAD4-6AAEE964B0FD}" type="presOf" srcId="{98CED798-24A6-4160-A4DF-B0E5BB8236C2}" destId="{906887FB-01DE-46E1-9312-97F8DF38EE6D}" srcOrd="0" destOrd="0" presId="urn:microsoft.com/office/officeart/2005/8/layout/default"/>
    <dgm:cxn modelId="{9AB9AF73-2071-4EE2-B79C-5369FF8C5273}" type="presParOf" srcId="{906887FB-01DE-46E1-9312-97F8DF38EE6D}" destId="{8EA24BC0-0B8D-42E9-A25F-7CA5AD90CCA1}" srcOrd="0" destOrd="0" presId="urn:microsoft.com/office/officeart/2005/8/layout/default"/>
    <dgm:cxn modelId="{285E8044-7240-47D1-B03F-86C131D4E26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VIEWS IN SQL</a:t>
          </a:r>
          <a:r>
            <a:rPr lang="en-US"/>
            <a:t/>
          </a:r>
          <a:endParaRPr lang="en-US"/>
        </a:p>
      </dgm:t>
    </dgm:pt>
    <dgm:pt modelId="{3A37C892-50B7-47F1-86AA-3FDF5EB4EE9B}" cxnId="{A0E2684A-3AE6-439C-AA19-62A9ED873B58}" type="parTrans">
      <dgm:prSet/>
      <dgm:spPr/>
      <dgm:t>
        <a:bodyPr/>
        <a:p>
          <a:endParaRPr lang="en-US"/>
        </a:p>
      </dgm:t>
    </dgm:pt>
    <dgm:pt modelId="{63B1AD43-9D20-4050-A552-EF02B5A2392B}" cxnId="{A0E2684A-3AE6-439C-AA19-62A9ED873B5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0E2684A-3AE6-439C-AA19-62A9ED873B58}" srcId="{98CED798-24A6-4160-A4DF-B0E5BB8236C2}" destId="{91F5AF42-2E8E-47F5-BC8E-D4C7FA9FA290}" srcOrd="0" destOrd="0" parTransId="{3A37C892-50B7-47F1-86AA-3FDF5EB4EE9B}" sibTransId="{63B1AD43-9D20-4050-A552-EF02B5A2392B}"/>
    <dgm:cxn modelId="{D16A3FAF-5DA7-46C1-88A7-783F1A75E042}" type="presOf" srcId="{98CED798-24A6-4160-A4DF-B0E5BB8236C2}" destId="{906887FB-01DE-46E1-9312-97F8DF38EE6D}" srcOrd="0" destOrd="0" presId="urn:microsoft.com/office/officeart/2005/8/layout/default"/>
    <dgm:cxn modelId="{71E8202F-EB1D-4ADC-AD0E-38678C4266DF}" type="presParOf" srcId="{906887FB-01DE-46E1-9312-97F8DF38EE6D}" destId="{8EA24BC0-0B8D-42E9-A25F-7CA5AD90CCA1}" srcOrd="0" destOrd="0" presId="urn:microsoft.com/office/officeart/2005/8/layout/default"/>
    <dgm:cxn modelId="{26DE640D-0CB2-46E5-B9C3-6E98E28B7D8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VIEWS EXAMPLE</a:t>
          </a:r>
          <a:r>
            <a:rPr lang="en-US"/>
            <a:t/>
          </a:r>
          <a:endParaRPr lang="en-US"/>
        </a:p>
      </dgm:t>
    </dgm:pt>
    <dgm:pt modelId="{3A37C892-50B7-47F1-86AA-3FDF5EB4EE9B}" cxnId="{FDA0D4CA-7DB9-4745-A800-3E3A0452E438}" type="parTrans">
      <dgm:prSet/>
      <dgm:spPr/>
      <dgm:t>
        <a:bodyPr/>
        <a:p>
          <a:endParaRPr lang="en-US"/>
        </a:p>
      </dgm:t>
    </dgm:pt>
    <dgm:pt modelId="{63B1AD43-9D20-4050-A552-EF02B5A2392B}" cxnId="{FDA0D4CA-7DB9-4745-A800-3E3A0452E43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DA0D4CA-7DB9-4745-A800-3E3A0452E438}" srcId="{98CED798-24A6-4160-A4DF-B0E5BB8236C2}" destId="{91F5AF42-2E8E-47F5-BC8E-D4C7FA9FA290}" srcOrd="0" destOrd="0" parTransId="{3A37C892-50B7-47F1-86AA-3FDF5EB4EE9B}" sibTransId="{63B1AD43-9D20-4050-A552-EF02B5A2392B}"/>
    <dgm:cxn modelId="{E85BF9CE-382E-43E8-AB95-7AA5959AE2E7}" type="presOf" srcId="{98CED798-24A6-4160-A4DF-B0E5BB8236C2}" destId="{906887FB-01DE-46E1-9312-97F8DF38EE6D}" srcOrd="0" destOrd="0" presId="urn:microsoft.com/office/officeart/2005/8/layout/default"/>
    <dgm:cxn modelId="{C17C6B6E-8630-45DB-8ECC-8E26BEEF54F4}" type="presParOf" srcId="{906887FB-01DE-46E1-9312-97F8DF38EE6D}" destId="{8EA24BC0-0B8D-42E9-A25F-7CA5AD90CCA1}" srcOrd="0" destOrd="0" presId="urn:microsoft.com/office/officeart/2005/8/layout/default"/>
    <dgm:cxn modelId="{5998A8F3-4522-4507-9A32-E761B8FD941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DROP TABLE</a:t>
          </a:r>
          <a:r>
            <a:rPr lang="en-US"/>
            <a:t/>
          </a:r>
          <a:endParaRPr lang="en-US"/>
        </a:p>
      </dgm:t>
    </dgm:pt>
    <dgm:pt modelId="{3A37C892-50B7-47F1-86AA-3FDF5EB4EE9B}" cxnId="{E1B4EBDD-B23A-4263-8E21-760BCCE7503B}" type="parTrans">
      <dgm:prSet/>
      <dgm:spPr/>
      <dgm:t>
        <a:bodyPr/>
        <a:p>
          <a:endParaRPr lang="en-US"/>
        </a:p>
      </dgm:t>
    </dgm:pt>
    <dgm:pt modelId="{63B1AD43-9D20-4050-A552-EF02B5A2392B}" cxnId="{E1B4EBDD-B23A-4263-8E21-760BCCE7503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1B4EBDD-B23A-4263-8E21-760BCCE7503B}" srcId="{98CED798-24A6-4160-A4DF-B0E5BB8236C2}" destId="{91F5AF42-2E8E-47F5-BC8E-D4C7FA9FA290}" srcOrd="0" destOrd="0" parTransId="{3A37C892-50B7-47F1-86AA-3FDF5EB4EE9B}" sibTransId="{63B1AD43-9D20-4050-A552-EF02B5A2392B}"/>
    <dgm:cxn modelId="{9FF48738-2CEB-4DC5-809A-4304C5DC074C}" type="presOf" srcId="{98CED798-24A6-4160-A4DF-B0E5BB8236C2}" destId="{906887FB-01DE-46E1-9312-97F8DF38EE6D}" srcOrd="0" destOrd="0" presId="urn:microsoft.com/office/officeart/2005/8/layout/default"/>
    <dgm:cxn modelId="{63718A1E-8692-4C0A-879A-0BE967FB9A60}" type="presParOf" srcId="{906887FB-01DE-46E1-9312-97F8DF38EE6D}" destId="{8EA24BC0-0B8D-42E9-A25F-7CA5AD90CCA1}" srcOrd="0" destOrd="0" presId="urn:microsoft.com/office/officeart/2005/8/layout/default"/>
    <dgm:cxn modelId="{F3DF7248-AF3A-4572-AC91-6F7BA50ED01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DELETE RECORDS</a:t>
          </a:r>
          <a:r>
            <a:rPr lang="en-US"/>
            <a:t/>
          </a:r>
          <a:endParaRPr lang="en-US"/>
        </a:p>
      </dgm:t>
    </dgm:pt>
    <dgm:pt modelId="{3A37C892-50B7-47F1-86AA-3FDF5EB4EE9B}" cxnId="{6C2E6D61-1D32-4226-BA34-8E72EE997CA9}" type="parTrans">
      <dgm:prSet/>
      <dgm:spPr/>
      <dgm:t>
        <a:bodyPr/>
        <a:p>
          <a:endParaRPr lang="en-US"/>
        </a:p>
      </dgm:t>
    </dgm:pt>
    <dgm:pt modelId="{63B1AD43-9D20-4050-A552-EF02B5A2392B}" cxnId="{6C2E6D61-1D32-4226-BA34-8E72EE997CA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C2E6D61-1D32-4226-BA34-8E72EE997CA9}" srcId="{98CED798-24A6-4160-A4DF-B0E5BB8236C2}" destId="{91F5AF42-2E8E-47F5-BC8E-D4C7FA9FA290}" srcOrd="0" destOrd="0" parTransId="{3A37C892-50B7-47F1-86AA-3FDF5EB4EE9B}" sibTransId="{63B1AD43-9D20-4050-A552-EF02B5A2392B}"/>
    <dgm:cxn modelId="{7D8A514C-F6E1-477D-ABD3-D6BB3D9BE82F}" type="presOf" srcId="{98CED798-24A6-4160-A4DF-B0E5BB8236C2}" destId="{906887FB-01DE-46E1-9312-97F8DF38EE6D}" srcOrd="0" destOrd="0" presId="urn:microsoft.com/office/officeart/2005/8/layout/default"/>
    <dgm:cxn modelId="{F4CAA538-7E3D-4C73-9CB1-AC60C28BC87E}" type="presParOf" srcId="{906887FB-01DE-46E1-9312-97F8DF38EE6D}" destId="{8EA24BC0-0B8D-42E9-A25F-7CA5AD90CCA1}" srcOrd="0" destOrd="0" presId="urn:microsoft.com/office/officeart/2005/8/layout/default"/>
    <dgm:cxn modelId="{DA1F786A-ADE5-4C07-B5F2-A3D3072F3058}"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UPDATE</a:t>
          </a:r>
          <a:r>
            <a:rPr lang="en-US"/>
            <a:t> RECORDS</a:t>
          </a:r>
          <a:r>
            <a:rPr lang="en-US"/>
            <a:t/>
          </a:r>
          <a:endParaRPr lang="en-US"/>
        </a:p>
      </dgm:t>
    </dgm:pt>
    <dgm:pt modelId="{3A37C892-50B7-47F1-86AA-3FDF5EB4EE9B}" cxnId="{ED726CE2-D76B-4D04-B7BC-19E4DF40D7BC}" type="parTrans">
      <dgm:prSet/>
      <dgm:spPr/>
      <dgm:t>
        <a:bodyPr/>
        <a:p>
          <a:endParaRPr lang="en-US"/>
        </a:p>
      </dgm:t>
    </dgm:pt>
    <dgm:pt modelId="{63B1AD43-9D20-4050-A552-EF02B5A2392B}" cxnId="{ED726CE2-D76B-4D04-B7BC-19E4DF40D7B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D726CE2-D76B-4D04-B7BC-19E4DF40D7BC}" srcId="{98CED798-24A6-4160-A4DF-B0E5BB8236C2}" destId="{91F5AF42-2E8E-47F5-BC8E-D4C7FA9FA290}" srcOrd="0" destOrd="0" parTransId="{3A37C892-50B7-47F1-86AA-3FDF5EB4EE9B}" sibTransId="{63B1AD43-9D20-4050-A552-EF02B5A2392B}"/>
    <dgm:cxn modelId="{83B6EB1D-B728-48A8-88BE-0E6CECAA466C}" type="presOf" srcId="{98CED798-24A6-4160-A4DF-B0E5BB8236C2}" destId="{906887FB-01DE-46E1-9312-97F8DF38EE6D}" srcOrd="0" destOrd="0" presId="urn:microsoft.com/office/officeart/2005/8/layout/default"/>
    <dgm:cxn modelId="{E3A05B8A-987C-4A9B-A386-543ED204CCAC}" type="presParOf" srcId="{906887FB-01DE-46E1-9312-97F8DF38EE6D}" destId="{8EA24BC0-0B8D-42E9-A25F-7CA5AD90CCA1}" srcOrd="0" destOrd="0" presId="urn:microsoft.com/office/officeart/2005/8/layout/default"/>
    <dgm:cxn modelId="{B7E4A960-0FD2-4157-B5B8-158C20C242D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a:t>
          </a:r>
          <a:r>
            <a:rPr lang="en-IN" altLang="en-US"/>
            <a:t>NOT NULL </a:t>
          </a:r>
          <a:r>
            <a:rPr lang="en-US"/>
            <a:t>CONSTRAINT</a:t>
          </a:r>
          <a:r>
            <a:rPr lang="en-US"/>
            <a:t/>
          </a:r>
          <a:endParaRPr lang="en-US"/>
        </a:p>
      </dgm:t>
    </dgm:pt>
    <dgm:pt modelId="{3A37C892-50B7-47F1-86AA-3FDF5EB4EE9B}" cxnId="{7DA1528A-1115-4E3B-BFAF-7647FB8A9F6F}" type="parTrans">
      <dgm:prSet/>
      <dgm:spPr/>
      <dgm:t>
        <a:bodyPr/>
        <a:p>
          <a:endParaRPr lang="en-US"/>
        </a:p>
      </dgm:t>
    </dgm:pt>
    <dgm:pt modelId="{63B1AD43-9D20-4050-A552-EF02B5A2392B}" cxnId="{7DA1528A-1115-4E3B-BFAF-7647FB8A9F6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DA1528A-1115-4E3B-BFAF-7647FB8A9F6F}" srcId="{98CED798-24A6-4160-A4DF-B0E5BB8236C2}" destId="{91F5AF42-2E8E-47F5-BC8E-D4C7FA9FA290}" srcOrd="0" destOrd="0" parTransId="{3A37C892-50B7-47F1-86AA-3FDF5EB4EE9B}" sibTransId="{63B1AD43-9D20-4050-A552-EF02B5A2392B}"/>
    <dgm:cxn modelId="{A9A97E2F-48B7-49D0-9EE9-737289384689}" type="presOf" srcId="{98CED798-24A6-4160-A4DF-B0E5BB8236C2}" destId="{906887FB-01DE-46E1-9312-97F8DF38EE6D}" srcOrd="0" destOrd="0" presId="urn:microsoft.com/office/officeart/2005/8/layout/default"/>
    <dgm:cxn modelId="{48B41E1B-A729-43A4-99B1-E16B248A0A67}" type="presParOf" srcId="{906887FB-01DE-46E1-9312-97F8DF38EE6D}" destId="{8EA24BC0-0B8D-42E9-A25F-7CA5AD90CCA1}" srcOrd="0" destOrd="0" presId="urn:microsoft.com/office/officeart/2005/8/layout/default"/>
    <dgm:cxn modelId="{A938D136-B728-4277-880B-7B5154321DD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a:t>
          </a:r>
          <a:r>
            <a:rPr lang="en-IN" altLang="en-US"/>
            <a:t>NOT NULL </a:t>
          </a:r>
          <a:r>
            <a:rPr lang="en-US"/>
            <a:t>CONSTRAINT</a:t>
          </a:r>
          <a:r>
            <a:rPr lang="en-US"/>
            <a:t/>
          </a:r>
          <a:endParaRPr lang="en-US"/>
        </a:p>
      </dgm:t>
    </dgm:pt>
    <dgm:pt modelId="{3A37C892-50B7-47F1-86AA-3FDF5EB4EE9B}" cxnId="{7DA1528A-1115-4E3B-BFAF-7647FB8A9F6F}" type="parTrans">
      <dgm:prSet/>
      <dgm:spPr/>
      <dgm:t>
        <a:bodyPr/>
        <a:p>
          <a:endParaRPr lang="en-US"/>
        </a:p>
      </dgm:t>
    </dgm:pt>
    <dgm:pt modelId="{63B1AD43-9D20-4050-A552-EF02B5A2392B}" cxnId="{7DA1528A-1115-4E3B-BFAF-7647FB8A9F6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DA1528A-1115-4E3B-BFAF-7647FB8A9F6F}" srcId="{98CED798-24A6-4160-A4DF-B0E5BB8236C2}" destId="{91F5AF42-2E8E-47F5-BC8E-D4C7FA9FA290}" srcOrd="0" destOrd="0" parTransId="{3A37C892-50B7-47F1-86AA-3FDF5EB4EE9B}" sibTransId="{63B1AD43-9D20-4050-A552-EF02B5A2392B}"/>
    <dgm:cxn modelId="{A9A97E2F-48B7-49D0-9EE9-737289384689}" type="presOf" srcId="{98CED798-24A6-4160-A4DF-B0E5BB8236C2}" destId="{906887FB-01DE-46E1-9312-97F8DF38EE6D}" srcOrd="0" destOrd="0" presId="urn:microsoft.com/office/officeart/2005/8/layout/default"/>
    <dgm:cxn modelId="{48B41E1B-A729-43A4-99B1-E16B248A0A67}" type="presParOf" srcId="{906887FB-01DE-46E1-9312-97F8DF38EE6D}" destId="{8EA24BC0-0B8D-42E9-A25F-7CA5AD90CCA1}" srcOrd="0" destOrd="0" presId="urn:microsoft.com/office/officeart/2005/8/layout/default"/>
    <dgm:cxn modelId="{A938D136-B728-4277-880B-7B5154321DD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UNIQUE CONSTRAINT</a:t>
          </a:r>
          <a:endParaRPr lang="en-US"/>
        </a:p>
      </dgm:t>
    </dgm:pt>
    <dgm:pt modelId="{3A37C892-50B7-47F1-86AA-3FDF5EB4EE9B}" cxnId="{220958DD-D7F7-4805-BE18-CB063A19E059}" type="parTrans">
      <dgm:prSet/>
      <dgm:spPr/>
      <dgm:t>
        <a:bodyPr/>
        <a:p>
          <a:endParaRPr lang="en-US"/>
        </a:p>
      </dgm:t>
    </dgm:pt>
    <dgm:pt modelId="{63B1AD43-9D20-4050-A552-EF02B5A2392B}" cxnId="{220958DD-D7F7-4805-BE18-CB063A19E05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20958DD-D7F7-4805-BE18-CB063A19E059}" srcId="{98CED798-24A6-4160-A4DF-B0E5BB8236C2}" destId="{91F5AF42-2E8E-47F5-BC8E-D4C7FA9FA290}" srcOrd="0" destOrd="0" parTransId="{3A37C892-50B7-47F1-86AA-3FDF5EB4EE9B}" sibTransId="{63B1AD43-9D20-4050-A552-EF02B5A2392B}"/>
    <dgm:cxn modelId="{DA3548F4-BE75-4632-941F-327C59B86AEC}" type="presOf" srcId="{98CED798-24A6-4160-A4DF-B0E5BB8236C2}" destId="{906887FB-01DE-46E1-9312-97F8DF38EE6D}" srcOrd="0" destOrd="0" presId="urn:microsoft.com/office/officeart/2005/8/layout/default"/>
    <dgm:cxn modelId="{ACFD8DA5-66A8-4FDA-8A7F-BA035CB57832}" type="presParOf" srcId="{906887FB-01DE-46E1-9312-97F8DF38EE6D}" destId="{8EA24BC0-0B8D-42E9-A25F-7CA5AD90CCA1}" srcOrd="0" destOrd="0" presId="urn:microsoft.com/office/officeart/2005/8/layout/default"/>
    <dgm:cxn modelId="{2C36D4F4-ACEC-4380-8759-31F4FCDA06A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UNIQUE CONSTRAINT</a:t>
          </a:r>
          <a:endParaRPr lang="en-US"/>
        </a:p>
      </dgm:t>
    </dgm:pt>
    <dgm:pt modelId="{3A37C892-50B7-47F1-86AA-3FDF5EB4EE9B}" cxnId="{220958DD-D7F7-4805-BE18-CB063A19E059}" type="parTrans">
      <dgm:prSet/>
      <dgm:spPr/>
      <dgm:t>
        <a:bodyPr/>
        <a:p>
          <a:endParaRPr lang="en-US"/>
        </a:p>
      </dgm:t>
    </dgm:pt>
    <dgm:pt modelId="{63B1AD43-9D20-4050-A552-EF02B5A2392B}" cxnId="{220958DD-D7F7-4805-BE18-CB063A19E05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20958DD-D7F7-4805-BE18-CB063A19E059}" srcId="{98CED798-24A6-4160-A4DF-B0E5BB8236C2}" destId="{91F5AF42-2E8E-47F5-BC8E-D4C7FA9FA290}" srcOrd="0" destOrd="0" parTransId="{3A37C892-50B7-47F1-86AA-3FDF5EB4EE9B}" sibTransId="{63B1AD43-9D20-4050-A552-EF02B5A2392B}"/>
    <dgm:cxn modelId="{DA3548F4-BE75-4632-941F-327C59B86AEC}" type="presOf" srcId="{98CED798-24A6-4160-A4DF-B0E5BB8236C2}" destId="{906887FB-01DE-46E1-9312-97F8DF38EE6D}" srcOrd="0" destOrd="0" presId="urn:microsoft.com/office/officeart/2005/8/layout/default"/>
    <dgm:cxn modelId="{ACFD8DA5-66A8-4FDA-8A7F-BA035CB57832}" type="presParOf" srcId="{906887FB-01DE-46E1-9312-97F8DF38EE6D}" destId="{8EA24BC0-0B8D-42E9-A25F-7CA5AD90CCA1}" srcOrd="0" destOrd="0" presId="urn:microsoft.com/office/officeart/2005/8/layout/default"/>
    <dgm:cxn modelId="{2C36D4F4-ACEC-4380-8759-31F4FCDA06A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DBMS INTRODUCTION</a:t>
          </a:r>
          <a:r>
            <a:rPr lang="en-US"/>
            <a:t/>
          </a:r>
          <a:endParaRPr lang="en-US"/>
        </a:p>
      </dgm:t>
    </dgm:pt>
    <dgm:pt modelId="{3A37C892-50B7-47F1-86AA-3FDF5EB4EE9B}" cxnId="{4312AA83-4AEA-48AC-A898-90AB3F495539}" type="parTrans">
      <dgm:prSet/>
      <dgm:spPr/>
      <dgm:t>
        <a:bodyPr/>
        <a:p>
          <a:endParaRPr lang="en-US"/>
        </a:p>
      </dgm:t>
    </dgm:pt>
    <dgm:pt modelId="{63B1AD43-9D20-4050-A552-EF02B5A2392B}" cxnId="{4312AA83-4AEA-48AC-A898-90AB3F49553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312AA83-4AEA-48AC-A898-90AB3F495539}" srcId="{98CED798-24A6-4160-A4DF-B0E5BB8236C2}" destId="{91F5AF42-2E8E-47F5-BC8E-D4C7FA9FA290}" srcOrd="0" destOrd="0" parTransId="{3A37C892-50B7-47F1-86AA-3FDF5EB4EE9B}" sibTransId="{63B1AD43-9D20-4050-A552-EF02B5A2392B}"/>
    <dgm:cxn modelId="{81DD37CA-CB49-413D-A9D9-BCF63D01F3C9}" type="presOf" srcId="{98CED798-24A6-4160-A4DF-B0E5BB8236C2}" destId="{906887FB-01DE-46E1-9312-97F8DF38EE6D}" srcOrd="0" destOrd="0" presId="urn:microsoft.com/office/officeart/2005/8/layout/default"/>
    <dgm:cxn modelId="{8B5CCAC3-AAB1-48D7-9A85-5C0AC28BB23E}" type="presParOf" srcId="{906887FB-01DE-46E1-9312-97F8DF38EE6D}" destId="{8EA24BC0-0B8D-42E9-A25F-7CA5AD90CCA1}" srcOrd="0" destOrd="0" presId="urn:microsoft.com/office/officeart/2005/8/layout/default"/>
    <dgm:cxn modelId="{F3D9CBA5-26FB-428C-A68A-2DD97998BF1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DEFAULT CONSTRAINTS</a:t>
          </a:r>
          <a:r>
            <a:rPr lang="en-US"/>
            <a:t/>
          </a:r>
          <a:endParaRPr lang="en-US"/>
        </a:p>
      </dgm:t>
    </dgm:pt>
    <dgm:pt modelId="{3A37C892-50B7-47F1-86AA-3FDF5EB4EE9B}" cxnId="{E61A4A35-14EE-401A-A284-1CC8C5C463E8}" type="parTrans">
      <dgm:prSet/>
      <dgm:spPr/>
      <dgm:t>
        <a:bodyPr/>
        <a:p>
          <a:endParaRPr lang="en-US"/>
        </a:p>
      </dgm:t>
    </dgm:pt>
    <dgm:pt modelId="{63B1AD43-9D20-4050-A552-EF02B5A2392B}" cxnId="{E61A4A35-14EE-401A-A284-1CC8C5C463E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61A4A35-14EE-401A-A284-1CC8C5C463E8}" srcId="{98CED798-24A6-4160-A4DF-B0E5BB8236C2}" destId="{91F5AF42-2E8E-47F5-BC8E-D4C7FA9FA290}" srcOrd="0" destOrd="0" parTransId="{3A37C892-50B7-47F1-86AA-3FDF5EB4EE9B}" sibTransId="{63B1AD43-9D20-4050-A552-EF02B5A2392B}"/>
    <dgm:cxn modelId="{519F0562-A021-479A-B82F-312E9E3A7CE5}" type="presOf" srcId="{98CED798-24A6-4160-A4DF-B0E5BB8236C2}" destId="{906887FB-01DE-46E1-9312-97F8DF38EE6D}" srcOrd="0" destOrd="0" presId="urn:microsoft.com/office/officeart/2005/8/layout/default"/>
    <dgm:cxn modelId="{62E0EAC6-B17C-4122-9E19-5F59AB55A2F6}" type="presParOf" srcId="{906887FB-01DE-46E1-9312-97F8DF38EE6D}" destId="{8EA24BC0-0B8D-42E9-A25F-7CA5AD90CCA1}" srcOrd="0" destOrd="0" presId="urn:microsoft.com/office/officeart/2005/8/layout/default"/>
    <dgm:cxn modelId="{3A2598D2-9007-43A8-910B-55FF59A3A1D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SQL DEFAULT CONSTRAINTS</a:t>
          </a:r>
          <a:r>
            <a:rPr lang="en-US"/>
            <a:t/>
          </a:r>
          <a:endParaRPr lang="en-US"/>
        </a:p>
      </dgm:t>
    </dgm:pt>
    <dgm:pt modelId="{3A37C892-50B7-47F1-86AA-3FDF5EB4EE9B}" cxnId="{E61A4A35-14EE-401A-A284-1CC8C5C463E8}" type="parTrans">
      <dgm:prSet/>
      <dgm:spPr/>
      <dgm:t>
        <a:bodyPr/>
        <a:p>
          <a:endParaRPr lang="en-US"/>
        </a:p>
      </dgm:t>
    </dgm:pt>
    <dgm:pt modelId="{63B1AD43-9D20-4050-A552-EF02B5A2392B}" cxnId="{E61A4A35-14EE-401A-A284-1CC8C5C463E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61A4A35-14EE-401A-A284-1CC8C5C463E8}" srcId="{98CED798-24A6-4160-A4DF-B0E5BB8236C2}" destId="{91F5AF42-2E8E-47F5-BC8E-D4C7FA9FA290}" srcOrd="0" destOrd="0" parTransId="{3A37C892-50B7-47F1-86AA-3FDF5EB4EE9B}" sibTransId="{63B1AD43-9D20-4050-A552-EF02B5A2392B}"/>
    <dgm:cxn modelId="{519F0562-A021-479A-B82F-312E9E3A7CE5}" type="presOf" srcId="{98CED798-24A6-4160-A4DF-B0E5BB8236C2}" destId="{906887FB-01DE-46E1-9312-97F8DF38EE6D}" srcOrd="0" destOrd="0" presId="urn:microsoft.com/office/officeart/2005/8/layout/default"/>
    <dgm:cxn modelId="{62E0EAC6-B17C-4122-9E19-5F59AB55A2F6}" type="presParOf" srcId="{906887FB-01DE-46E1-9312-97F8DF38EE6D}" destId="{8EA24BC0-0B8D-42E9-A25F-7CA5AD90CCA1}" srcOrd="0" destOrd="0" presId="urn:microsoft.com/office/officeart/2005/8/layout/default"/>
    <dgm:cxn modelId="{3A2598D2-9007-43A8-910B-55FF59A3A1D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PRIMARY KEY</a:t>
          </a:r>
          <a:r>
            <a:rPr lang="en-US"/>
            <a:t/>
          </a:r>
          <a:endParaRPr lang="en-US"/>
        </a:p>
      </dgm:t>
    </dgm:pt>
    <dgm:pt modelId="{3A37C892-50B7-47F1-86AA-3FDF5EB4EE9B}" cxnId="{FF622023-BFCC-443D-A83B-9C88C891782E}" type="parTrans">
      <dgm:prSet/>
      <dgm:spPr/>
      <dgm:t>
        <a:bodyPr/>
        <a:p>
          <a:endParaRPr lang="en-US"/>
        </a:p>
      </dgm:t>
    </dgm:pt>
    <dgm:pt modelId="{63B1AD43-9D20-4050-A552-EF02B5A2392B}" cxnId="{FF622023-BFCC-443D-A83B-9C88C891782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F622023-BFCC-443D-A83B-9C88C891782E}" srcId="{98CED798-24A6-4160-A4DF-B0E5BB8236C2}" destId="{91F5AF42-2E8E-47F5-BC8E-D4C7FA9FA290}" srcOrd="0" destOrd="0" parTransId="{3A37C892-50B7-47F1-86AA-3FDF5EB4EE9B}" sibTransId="{63B1AD43-9D20-4050-A552-EF02B5A2392B}"/>
    <dgm:cxn modelId="{21D1DE59-876A-4BDC-96EB-E3679F1F5CF6}" type="presOf" srcId="{98CED798-24A6-4160-A4DF-B0E5BB8236C2}" destId="{906887FB-01DE-46E1-9312-97F8DF38EE6D}" srcOrd="0" destOrd="0" presId="urn:microsoft.com/office/officeart/2005/8/layout/default"/>
    <dgm:cxn modelId="{F9FFFD32-1DF9-4AF5-A8B8-666289E1FE50}" type="presParOf" srcId="{906887FB-01DE-46E1-9312-97F8DF38EE6D}" destId="{8EA24BC0-0B8D-42E9-A25F-7CA5AD90CCA1}" srcOrd="0" destOrd="0" presId="urn:microsoft.com/office/officeart/2005/8/layout/default"/>
    <dgm:cxn modelId="{F0571224-5EC9-4408-8523-8DF0A52A4AA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PRIMARY KEY</a:t>
          </a:r>
          <a:r>
            <a:rPr lang="en-US"/>
            <a:t/>
          </a:r>
          <a:endParaRPr lang="en-US"/>
        </a:p>
      </dgm:t>
    </dgm:pt>
    <dgm:pt modelId="{3A37C892-50B7-47F1-86AA-3FDF5EB4EE9B}" cxnId="{FF622023-BFCC-443D-A83B-9C88C891782E}" type="parTrans">
      <dgm:prSet/>
      <dgm:spPr/>
      <dgm:t>
        <a:bodyPr/>
        <a:p>
          <a:endParaRPr lang="en-US"/>
        </a:p>
      </dgm:t>
    </dgm:pt>
    <dgm:pt modelId="{63B1AD43-9D20-4050-A552-EF02B5A2392B}" cxnId="{FF622023-BFCC-443D-A83B-9C88C891782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F622023-BFCC-443D-A83B-9C88C891782E}" srcId="{98CED798-24A6-4160-A4DF-B0E5BB8236C2}" destId="{91F5AF42-2E8E-47F5-BC8E-D4C7FA9FA290}" srcOrd="0" destOrd="0" parTransId="{3A37C892-50B7-47F1-86AA-3FDF5EB4EE9B}" sibTransId="{63B1AD43-9D20-4050-A552-EF02B5A2392B}"/>
    <dgm:cxn modelId="{21D1DE59-876A-4BDC-96EB-E3679F1F5CF6}" type="presOf" srcId="{98CED798-24A6-4160-A4DF-B0E5BB8236C2}" destId="{906887FB-01DE-46E1-9312-97F8DF38EE6D}" srcOrd="0" destOrd="0" presId="urn:microsoft.com/office/officeart/2005/8/layout/default"/>
    <dgm:cxn modelId="{F9FFFD32-1DF9-4AF5-A8B8-666289E1FE50}" type="presParOf" srcId="{906887FB-01DE-46E1-9312-97F8DF38EE6D}" destId="{8EA24BC0-0B8D-42E9-A25F-7CA5AD90CCA1}" srcOrd="0" destOrd="0" presId="urn:microsoft.com/office/officeart/2005/8/layout/default"/>
    <dgm:cxn modelId="{F0571224-5EC9-4408-8523-8DF0A52A4AA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FOREIGN KEY</a:t>
          </a:r>
          <a:r>
            <a:rPr lang="en-US"/>
            <a:t/>
          </a:r>
          <a:endParaRPr lang="en-US"/>
        </a:p>
      </dgm:t>
    </dgm:pt>
    <dgm:pt modelId="{3A37C892-50B7-47F1-86AA-3FDF5EB4EE9B}" cxnId="{4A30EB6F-FA45-45A2-A3C3-45BCB2C37B2C}" type="parTrans">
      <dgm:prSet/>
      <dgm:spPr/>
      <dgm:t>
        <a:bodyPr/>
        <a:p>
          <a:endParaRPr lang="en-US"/>
        </a:p>
      </dgm:t>
    </dgm:pt>
    <dgm:pt modelId="{63B1AD43-9D20-4050-A552-EF02B5A2392B}" cxnId="{4A30EB6F-FA45-45A2-A3C3-45BCB2C37B2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A30EB6F-FA45-45A2-A3C3-45BCB2C37B2C}" srcId="{98CED798-24A6-4160-A4DF-B0E5BB8236C2}" destId="{91F5AF42-2E8E-47F5-BC8E-D4C7FA9FA290}" srcOrd="0" destOrd="0" parTransId="{3A37C892-50B7-47F1-86AA-3FDF5EB4EE9B}" sibTransId="{63B1AD43-9D20-4050-A552-EF02B5A2392B}"/>
    <dgm:cxn modelId="{746CB7BC-938E-41E1-9C9A-028F84D7D0B3}" type="presOf" srcId="{98CED798-24A6-4160-A4DF-B0E5BB8236C2}" destId="{906887FB-01DE-46E1-9312-97F8DF38EE6D}" srcOrd="0" destOrd="0" presId="urn:microsoft.com/office/officeart/2005/8/layout/default"/>
    <dgm:cxn modelId="{0CDF2B85-7E13-4F47-AB8A-76A1A31689D8}" type="presParOf" srcId="{906887FB-01DE-46E1-9312-97F8DF38EE6D}" destId="{8EA24BC0-0B8D-42E9-A25F-7CA5AD90CCA1}" srcOrd="0" destOrd="0" presId="urn:microsoft.com/office/officeart/2005/8/layout/default"/>
    <dgm:cxn modelId="{FBA77BA8-9564-4B34-9C05-3990C422B87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FOREIGN KEY</a:t>
          </a:r>
          <a:r>
            <a:rPr lang="en-IN" altLang="en-US"/>
            <a:t/>
          </a:r>
          <a:endParaRPr lang="en-IN" altLang="en-US"/>
        </a:p>
      </dgm:t>
    </dgm:pt>
    <dgm:pt modelId="{3A37C892-50B7-47F1-86AA-3FDF5EB4EE9B}" cxnId="{B30A4900-2280-458F-B423-C37B6050D577}" type="parTrans">
      <dgm:prSet/>
      <dgm:spPr/>
      <dgm:t>
        <a:bodyPr/>
        <a:p>
          <a:endParaRPr lang="en-US"/>
        </a:p>
      </dgm:t>
    </dgm:pt>
    <dgm:pt modelId="{63B1AD43-9D20-4050-A552-EF02B5A2392B}" cxnId="{B30A4900-2280-458F-B423-C37B6050D57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30A4900-2280-458F-B423-C37B6050D577}" srcId="{98CED798-24A6-4160-A4DF-B0E5BB8236C2}" destId="{91F5AF42-2E8E-47F5-BC8E-D4C7FA9FA290}" srcOrd="0" destOrd="0" parTransId="{3A37C892-50B7-47F1-86AA-3FDF5EB4EE9B}" sibTransId="{63B1AD43-9D20-4050-A552-EF02B5A2392B}"/>
    <dgm:cxn modelId="{C3DF2185-9500-4DC9-BEEB-119AD0BAE997}" type="presOf" srcId="{98CED798-24A6-4160-A4DF-B0E5BB8236C2}" destId="{906887FB-01DE-46E1-9312-97F8DF38EE6D}" srcOrd="0" destOrd="0" presId="urn:microsoft.com/office/officeart/2005/8/layout/default"/>
    <dgm:cxn modelId="{5BECB1AA-CF03-4F1B-9EEB-9E4CA51CBE33}" type="presParOf" srcId="{906887FB-01DE-46E1-9312-97F8DF38EE6D}" destId="{8EA24BC0-0B8D-42E9-A25F-7CA5AD90CCA1}" srcOrd="0" destOrd="0" presId="urn:microsoft.com/office/officeart/2005/8/layout/default"/>
    <dgm:cxn modelId="{F428F03F-596A-4D3B-AF97-26184303744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MYSQL</a:t>
          </a:r>
          <a:r>
            <a:rPr lang="en-US"/>
            <a:t/>
          </a:r>
          <a:endParaRPr lang="en-US"/>
        </a:p>
      </dgm:t>
    </dgm:pt>
    <dgm:pt modelId="{3A37C892-50B7-47F1-86AA-3FDF5EB4EE9B}" cxnId="{EA28945D-28D2-4C32-9986-7E30A0CE0BBF}" type="parTrans">
      <dgm:prSet/>
      <dgm:spPr/>
      <dgm:t>
        <a:bodyPr/>
        <a:p>
          <a:endParaRPr lang="en-US"/>
        </a:p>
      </dgm:t>
    </dgm:pt>
    <dgm:pt modelId="{63B1AD43-9D20-4050-A552-EF02B5A2392B}" cxnId="{EA28945D-28D2-4C32-9986-7E30A0CE0BB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A28945D-28D2-4C32-9986-7E30A0CE0BBF}" srcId="{98CED798-24A6-4160-A4DF-B0E5BB8236C2}" destId="{91F5AF42-2E8E-47F5-BC8E-D4C7FA9FA290}" srcOrd="0" destOrd="0" parTransId="{3A37C892-50B7-47F1-86AA-3FDF5EB4EE9B}" sibTransId="{63B1AD43-9D20-4050-A552-EF02B5A2392B}"/>
    <dgm:cxn modelId="{83A5FFE6-B59F-452D-859D-C9ED30B6858D}" type="presOf" srcId="{98CED798-24A6-4160-A4DF-B0E5BB8236C2}" destId="{906887FB-01DE-46E1-9312-97F8DF38EE6D}" srcOrd="0" destOrd="0" presId="urn:microsoft.com/office/officeart/2005/8/layout/default"/>
    <dgm:cxn modelId="{27FE9CB3-9CB3-4E2A-9C3B-D1A27B78473B}" type="presParOf" srcId="{906887FB-01DE-46E1-9312-97F8DF38EE6D}" destId="{8EA24BC0-0B8D-42E9-A25F-7CA5AD90CCA1}" srcOrd="0" destOrd="0" presId="urn:microsoft.com/office/officeart/2005/8/layout/default"/>
    <dgm:cxn modelId="{5EE849DA-CE80-475E-AB34-A86B284EA08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DOWNLOAD MYSQL</a:t>
          </a:r>
          <a:r>
            <a:rPr lang="en-US"/>
            <a:t/>
          </a:r>
          <a:endParaRPr lang="en-US"/>
        </a:p>
      </dgm:t>
    </dgm:pt>
    <dgm:pt modelId="{3A37C892-50B7-47F1-86AA-3FDF5EB4EE9B}" cxnId="{9B6A7B45-4DBC-4E22-95A0-C3FCF649A438}" type="parTrans">
      <dgm:prSet/>
      <dgm:spPr/>
      <dgm:t>
        <a:bodyPr/>
        <a:p>
          <a:endParaRPr lang="en-US"/>
        </a:p>
      </dgm:t>
    </dgm:pt>
    <dgm:pt modelId="{63B1AD43-9D20-4050-A552-EF02B5A2392B}" cxnId="{9B6A7B45-4DBC-4E22-95A0-C3FCF649A43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B6A7B45-4DBC-4E22-95A0-C3FCF649A438}" srcId="{98CED798-24A6-4160-A4DF-B0E5BB8236C2}" destId="{91F5AF42-2E8E-47F5-BC8E-D4C7FA9FA290}" srcOrd="0" destOrd="0" parTransId="{3A37C892-50B7-47F1-86AA-3FDF5EB4EE9B}" sibTransId="{63B1AD43-9D20-4050-A552-EF02B5A2392B}"/>
    <dgm:cxn modelId="{9CEE1FF3-2522-4053-988F-712819949C8D}" type="presOf" srcId="{98CED798-24A6-4160-A4DF-B0E5BB8236C2}" destId="{906887FB-01DE-46E1-9312-97F8DF38EE6D}" srcOrd="0" destOrd="0" presId="urn:microsoft.com/office/officeart/2005/8/layout/default"/>
    <dgm:cxn modelId="{643DAF64-477C-4050-8791-8F5E8667E45C}" type="presParOf" srcId="{906887FB-01DE-46E1-9312-97F8DF38EE6D}" destId="{8EA24BC0-0B8D-42E9-A25F-7CA5AD90CCA1}" srcOrd="0" destOrd="0" presId="urn:microsoft.com/office/officeart/2005/8/layout/default"/>
    <dgm:cxn modelId="{D1E5C92D-08C9-4FB0-8CEB-45C39D0E526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INSTALLATION STEPS</a:t>
          </a:r>
          <a:r>
            <a:rPr lang="en-IN" altLang="en-US"/>
            <a:t/>
          </a:r>
          <a:endParaRPr lang="en-IN" altLang="en-US"/>
        </a:p>
      </dgm:t>
    </dgm:pt>
    <dgm:pt modelId="{3A37C892-50B7-47F1-86AA-3FDF5EB4EE9B}" cxnId="{39C4BBA6-8BAD-43A4-9D14-9B219B4F1407}" type="parTrans">
      <dgm:prSet/>
      <dgm:spPr/>
      <dgm:t>
        <a:bodyPr/>
        <a:p>
          <a:endParaRPr lang="en-US"/>
        </a:p>
      </dgm:t>
    </dgm:pt>
    <dgm:pt modelId="{63B1AD43-9D20-4050-A552-EF02B5A2392B}" cxnId="{39C4BBA6-8BAD-43A4-9D14-9B219B4F140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9C4BBA6-8BAD-43A4-9D14-9B219B4F1407}" srcId="{98CED798-24A6-4160-A4DF-B0E5BB8236C2}" destId="{91F5AF42-2E8E-47F5-BC8E-D4C7FA9FA290}" srcOrd="0" destOrd="0" parTransId="{3A37C892-50B7-47F1-86AA-3FDF5EB4EE9B}" sibTransId="{63B1AD43-9D20-4050-A552-EF02B5A2392B}"/>
    <dgm:cxn modelId="{942154B8-975D-49D9-A924-450F141B7B35}" type="presOf" srcId="{98CED798-24A6-4160-A4DF-B0E5BB8236C2}" destId="{906887FB-01DE-46E1-9312-97F8DF38EE6D}" srcOrd="0" destOrd="0" presId="urn:microsoft.com/office/officeart/2005/8/layout/default"/>
    <dgm:cxn modelId="{7A36F084-8C16-4C13-9130-3B10EDE8D1A4}" type="presParOf" srcId="{906887FB-01DE-46E1-9312-97F8DF38EE6D}" destId="{8EA24BC0-0B8D-42E9-A25F-7CA5AD90CCA1}" srcOrd="0" destOrd="0" presId="urn:microsoft.com/office/officeart/2005/8/layout/default"/>
    <dgm:cxn modelId="{DCFA2DB6-AD79-4D87-959C-13B9359F09E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3"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smtClean="0">
              <a:sym typeface="+mn-ea"/>
            </a:rPr>
            <a:t>3 Types of SQL Commands</a:t>
          </a:r>
          <a:r>
            <a:rPr lang="en-US"/>
            <a:t/>
          </a:r>
          <a:endParaRPr lang="en-US"/>
        </a:p>
      </dgm:t>
    </dgm:pt>
    <dgm:pt modelId="{3A37C892-50B7-47F1-86AA-3FDF5EB4EE9B}" cxnId="{6CD19663-FFF2-4A62-A372-478FCF85CD3F}" type="parTrans">
      <dgm:prSet/>
      <dgm:spPr/>
      <dgm:t>
        <a:bodyPr/>
        <a:p>
          <a:endParaRPr lang="en-US"/>
        </a:p>
      </dgm:t>
    </dgm:pt>
    <dgm:pt modelId="{63B1AD43-9D20-4050-A552-EF02B5A2392B}" cxnId="{6CD19663-FFF2-4A62-A372-478FCF85CD3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5989" custLinFactNeighborX="-43540" custLinFactNeighborY="-56980">
        <dgm:presLayoutVars>
          <dgm:bulletEnabled val="1"/>
        </dgm:presLayoutVars>
      </dgm:prSet>
      <dgm:spPr/>
    </dgm:pt>
  </dgm:ptLst>
  <dgm:cxnLst>
    <dgm:cxn modelId="{6CD19663-FFF2-4A62-A372-478FCF85CD3F}" srcId="{98CED798-24A6-4160-A4DF-B0E5BB8236C2}" destId="{91F5AF42-2E8E-47F5-BC8E-D4C7FA9FA290}" srcOrd="0" destOrd="0" parTransId="{3A37C892-50B7-47F1-86AA-3FDF5EB4EE9B}" sibTransId="{63B1AD43-9D20-4050-A552-EF02B5A2392B}"/>
    <dgm:cxn modelId="{AD7ED6D2-716D-4EAD-A566-6B872FD8CED6}" type="presOf" srcId="{98CED798-24A6-4160-A4DF-B0E5BB8236C2}" destId="{906887FB-01DE-46E1-9312-97F8DF38EE6D}" srcOrd="0" destOrd="0" presId="urn:microsoft.com/office/officeart/2005/8/layout/default"/>
    <dgm:cxn modelId="{55499C9D-6708-4296-90B8-96E155A2B4E4}" type="presParOf" srcId="{906887FB-01DE-46E1-9312-97F8DF38EE6D}" destId="{8EA24BC0-0B8D-42E9-A25F-7CA5AD90CCA1}" srcOrd="0" destOrd="0" presId="urn:microsoft.com/office/officeart/2005/8/layout/default"/>
    <dgm:cxn modelId="{5DCABF20-EB27-47D5-8265-AE1CD462FE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1"/>
      <dgm:spPr/>
      <dgm:t>
        <a:bodyPr vert="horz" wrap="square"/>
        <a:p>
          <a:pPr>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r>
            <a:rPr sz="2400" dirty="0">
              <a:solidFill>
                <a:srgbClr val="000000"/>
              </a:solidFill>
              <a:latin typeface="Arial" panose="020B0604020202020204" pitchFamily="34" charset="0"/>
              <a:cs typeface="Arial" panose="020B0604020202020204" pitchFamily="34" charset="0"/>
              <a:sym typeface="+mn-ea"/>
            </a:rPr>
            <a:t/>
          </a:r>
          <a:endParaRPr sz="2400" dirty="0">
            <a:solidFill>
              <a:srgbClr val="000000"/>
            </a:solidFill>
            <a:latin typeface="Arial" panose="020B0604020202020204" pitchFamily="34" charset="0"/>
            <a:cs typeface="Arial" panose="020B0604020202020204" pitchFamily="34" charset="0"/>
            <a:sym typeface="+mn-ea"/>
          </a:endParaRPr>
        </a:p>
      </dgm:t>
    </dgm:pt>
    <dgm:pt modelId="{3A37C892-50B7-47F1-86AA-3FDF5EB4EE9B}" cxnId="{FCB35B91-01F1-49E6-8004-08AFE9457A19}" type="parTrans">
      <dgm:prSet/>
      <dgm:spPr/>
      <dgm:t>
        <a:bodyPr/>
        <a:p>
          <a:endParaRPr lang="en-US"/>
        </a:p>
      </dgm:t>
    </dgm:pt>
    <dgm:pt modelId="{63B1AD43-9D20-4050-A552-EF02B5A2392B}" cxnId="{FCB35B91-01F1-49E6-8004-08AFE9457A1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84039" custScaleY="13419" custLinFactNeighborX="-4011" custLinFactNeighborY="-42990">
        <dgm:presLayoutVars>
          <dgm:bulletEnabled val="1"/>
        </dgm:presLayoutVars>
      </dgm:prSet>
      <dgm:spPr/>
    </dgm:pt>
  </dgm:ptLst>
  <dgm:cxnLst>
    <dgm:cxn modelId="{FCB35B91-01F1-49E6-8004-08AFE9457A19}" srcId="{98CED798-24A6-4160-A4DF-B0E5BB8236C2}" destId="{91F5AF42-2E8E-47F5-BC8E-D4C7FA9FA290}" srcOrd="0" destOrd="0" parTransId="{3A37C892-50B7-47F1-86AA-3FDF5EB4EE9B}" sibTransId="{63B1AD43-9D20-4050-A552-EF02B5A2392B}"/>
    <dgm:cxn modelId="{49376359-DBEA-4A4E-9C76-9FBB51F7BE3C}" type="presOf" srcId="{98CED798-24A6-4160-A4DF-B0E5BB8236C2}" destId="{906887FB-01DE-46E1-9312-97F8DF38EE6D}" srcOrd="0" destOrd="0" presId="urn:microsoft.com/office/officeart/2005/8/layout/default"/>
    <dgm:cxn modelId="{B9376F76-5D81-4711-9F01-075D761BEBAF}" type="presParOf" srcId="{906887FB-01DE-46E1-9312-97F8DF38EE6D}" destId="{8EA24BC0-0B8D-42E9-A25F-7CA5AD90CCA1}" srcOrd="0" destOrd="0" presId="urn:microsoft.com/office/officeart/2005/8/layout/default"/>
    <dgm:cxn modelId="{A00A7CF8-6C92-4EAE-B3F4-F823E43ED4AF}"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Database?</a:t>
          </a:r>
          <a:endParaRPr lang="en-US"/>
        </a:p>
      </dsp:txBody>
      <dsp:txXfrm>
        <a:off x="253195" y="15330"/>
        <a:ext cx="10988980" cy="885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DATABASE</a:t>
          </a:r>
          <a:endParaRPr lang="en-IN" altLang="en-US"/>
        </a:p>
      </dsp:txBody>
      <dsp:txXfrm>
        <a:off x="253195" y="15330"/>
        <a:ext cx="10988980" cy="885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290945"/>
        <a:chOff x="0" y="0"/>
        <a:chExt cx="11779250" cy="6290945"/>
      </a:xfrm>
    </dsp:grpSpPr>
    <dsp:sp modelId="{8EA24BC0-0B8D-42E9-A25F-7CA5AD90CCA1}">
      <dsp:nvSpPr>
        <dsp:cNvPr id="3" name="Rectangles 2"/>
        <dsp:cNvSpPr/>
      </dsp:nvSpPr>
      <dsp:spPr bwMode="white">
        <a:xfrm>
          <a:off x="253195" y="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0"/>
        <a:ext cx="10988980" cy="8850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15330"/>
        <a:ext cx="10988980" cy="8850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INSERT VALUES INTO TABLE</a:t>
          </a:r>
          <a:endParaRPr lang="en-US"/>
        </a:p>
      </dsp:txBody>
      <dsp:txXfrm>
        <a:off x="253195" y="15330"/>
        <a:ext cx="10988980" cy="8850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MUTLIPLE RECORD INSERTION</a:t>
          </a:r>
          <a:endParaRPr lang="en-US"/>
        </a:p>
      </dsp:txBody>
      <dsp:txXfrm>
        <a:off x="253195" y="15330"/>
        <a:ext cx="10988980" cy="8850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a:t>
          </a:r>
          <a:endParaRPr lang="en-US"/>
        </a:p>
      </dsp:txBody>
      <dsp:txXfrm>
        <a:off x="253195" y="15330"/>
        <a:ext cx="10988980" cy="8850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SPECIFIC COLUMN RECORDS</a:t>
          </a:r>
          <a:endParaRPr lang="en-US"/>
        </a:p>
      </dsp:txBody>
      <dsp:txXfrm>
        <a:off x="253195" y="15330"/>
        <a:ext cx="10988980" cy="8850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 USING *</a:t>
          </a:r>
          <a:endParaRPr lang="en-US"/>
        </a:p>
      </dsp:txBody>
      <dsp:txXfrm>
        <a:off x="253195" y="15330"/>
        <a:ext cx="10988980" cy="885069"/>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COLUMN TO EXISTING TABLE</a:t>
          </a:r>
          <a:endParaRPr lang="en-US"/>
        </a:p>
      </dsp:txBody>
      <dsp:txXfrm>
        <a:off x="253195" y="15330"/>
        <a:ext cx="10988980" cy="8850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MODIFY COLUMN</a:t>
          </a:r>
          <a:endParaRPr lang="en-US"/>
        </a:p>
      </dsp:txBody>
      <dsp:txXfrm>
        <a:off x="253195" y="15330"/>
        <a:ext cx="10988980" cy="885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Database consists of?</a:t>
          </a:r>
          <a:endParaRPr lang="en-US"/>
        </a:p>
      </dsp:txBody>
      <dsp:txXfrm>
        <a:off x="253195" y="15330"/>
        <a:ext cx="10988980" cy="8850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COLUMN</a:t>
          </a:r>
          <a:endParaRPr lang="en-US"/>
        </a:p>
      </dsp:txBody>
      <dsp:txXfrm>
        <a:off x="253195" y="15330"/>
        <a:ext cx="10988980" cy="8850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a:sym typeface="+mn-ea"/>
            </a:rPr>
            <a:t>A</a:t>
          </a:r>
          <a:r>
            <a:rPr lang="en-US">
              <a:sym typeface="+mn-ea"/>
            </a:rPr>
            <a:t>DD VALUES(ROWS) TO COLUMN</a:t>
          </a:r>
          <a:endParaRPr lang="en-US"/>
        </a:p>
      </dsp:txBody>
      <dsp:txXfrm>
        <a:off x="253195" y="15330"/>
        <a:ext cx="10988980" cy="8850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VALUES(ROWS) TO SPECIFIC COLUMN</a:t>
          </a:r>
          <a:endParaRPr lang="en-US"/>
        </a:p>
      </dsp:txBody>
      <dsp:txXfrm>
        <a:off x="253195" y="15330"/>
        <a:ext cx="10988980" cy="8850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ERROR ON UPDATE</a:t>
          </a:r>
          <a:endParaRPr lang="en-US"/>
        </a:p>
      </dsp:txBody>
      <dsp:txXfrm>
        <a:off x="253195" y="15330"/>
        <a:ext cx="10988980" cy="8850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SOLUTION</a:t>
          </a:r>
          <a:endParaRPr lang="en-US"/>
        </a:p>
      </dsp:txBody>
      <dsp:txXfrm>
        <a:off x="253195" y="15330"/>
        <a:ext cx="10988980" cy="8850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DATABASE</a:t>
          </a:r>
          <a:endParaRPr lang="en-US"/>
        </a:p>
      </dsp:txBody>
      <dsp:txXfrm>
        <a:off x="253195" y="15330"/>
        <a:ext cx="10988980" cy="8850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0970" tIns="140970" rIns="140970" bIns="14097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en-IN" altLang="en-US"/>
            <a:t>HOW TO GET UNQUE VALUES FROM COLUMN</a:t>
          </a:r>
          <a:endParaRPr lang="en-IN" altLang="en-US"/>
        </a:p>
      </dsp:txBody>
      <dsp:txXfrm>
        <a:off x="253195" y="15330"/>
        <a:ext cx="10988980" cy="8850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WHERE CONDITION</a:t>
          </a:r>
          <a:endParaRPr lang="en-IN" altLang="en-US"/>
        </a:p>
      </dsp:txBody>
      <dsp:txXfrm>
        <a:off x="253195" y="15330"/>
        <a:ext cx="10988980" cy="8850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AND OPERATOR</a:t>
          </a:r>
          <a:endParaRPr lang="en-IN" altLang="en-US"/>
        </a:p>
      </dsp:txBody>
      <dsp:txXfrm>
        <a:off x="253195" y="15330"/>
        <a:ext cx="10988980" cy="885069"/>
      </dsp:txXfrm>
    </dsp:sp>
  </dsp:spTree>
</dsp:drawing>
</file>

<file path=ppt/diagrams/drawing2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OR OPERATOR</a:t>
          </a:r>
          <a:endParaRPr lang="en-IN" altLang="en-US"/>
        </a:p>
      </dsp:txBody>
      <dsp:txXfrm>
        <a:off x="253195" y="15330"/>
        <a:ext cx="10988980" cy="885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SQL?</a:t>
          </a:r>
          <a:endParaRPr lang="en-US"/>
        </a:p>
      </dsp:txBody>
      <dsp:txXfrm>
        <a:off x="253195" y="15330"/>
        <a:ext cx="10988980" cy="8850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 OPERATOR</a:t>
          </a:r>
          <a:endParaRPr lang="en-IN" altLang="en-US"/>
        </a:p>
      </dsp:txBody>
      <dsp:txXfrm>
        <a:off x="253195" y="15330"/>
        <a:ext cx="10988980" cy="8850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BETWEEN OPERATOR</a:t>
          </a:r>
          <a:endParaRPr lang="en-IN" altLang="en-US"/>
        </a:p>
      </dsp:txBody>
      <dsp:txXfrm>
        <a:off x="253195" y="15330"/>
        <a:ext cx="10988980" cy="8850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REGULAR EXPRESSIONS</a:t>
          </a:r>
          <a:endParaRPr lang="en-IN" altLang="en-US"/>
        </a:p>
      </dsp:txBody>
      <dsp:txXfrm>
        <a:off x="253195" y="15330"/>
        <a:ext cx="10988980" cy="8850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SORT</a:t>
          </a:r>
          <a:endParaRPr lang="en-IN" altLang="en-US"/>
        </a:p>
      </dsp:txBody>
      <dsp:txXfrm>
        <a:off x="253195" y="15330"/>
        <a:ext cx="10988980" cy="885069"/>
      </dsp:txXfrm>
    </dsp:sp>
  </dsp:spTree>
</dsp:drawing>
</file>

<file path=ppt/diagrams/drawing3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MAX KEYWORD</a:t>
          </a:r>
          <a:endParaRPr lang="en-US"/>
        </a:p>
      </dsp:txBody>
      <dsp:txXfrm>
        <a:off x="253195" y="15330"/>
        <a:ext cx="10988980" cy="885069"/>
      </dsp:txXfrm>
    </dsp:sp>
  </dsp:spTree>
</dsp:drawing>
</file>

<file path=ppt/diagrams/drawing3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MIN KEWORD</a:t>
          </a:r>
          <a:endParaRPr lang="en-US"/>
        </a:p>
      </dsp:txBody>
      <dsp:txXfrm>
        <a:off x="253195" y="15330"/>
        <a:ext cx="10988980" cy="8850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AVERAGE KEYWORD</a:t>
          </a:r>
          <a:endParaRPr lang="en-US"/>
        </a:p>
      </dsp:txBody>
      <dsp:txXfrm>
        <a:off x="253195" y="15330"/>
        <a:ext cx="10988980" cy="885069"/>
      </dsp:txXfrm>
    </dsp:sp>
  </dsp:spTree>
</dsp:drawing>
</file>

<file path=ppt/diagrams/drawing3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COUNT KEYWORD</a:t>
          </a:r>
          <a:endParaRPr lang="en-US"/>
        </a:p>
      </dsp:txBody>
      <dsp:txXfrm>
        <a:off x="253195" y="15330"/>
        <a:ext cx="10988980" cy="885069"/>
      </dsp:txXfrm>
    </dsp:sp>
  </dsp:spTree>
</dsp:drawing>
</file>

<file path=ppt/diagrams/drawing3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SUM KEYWORD</a:t>
          </a:r>
          <a:endParaRPr lang="en-US"/>
        </a:p>
      </dsp:txBody>
      <dsp:txXfrm>
        <a:off x="253195" y="15330"/>
        <a:ext cx="10988980" cy="885069"/>
      </dsp:txXfrm>
    </dsp:sp>
  </dsp:spTree>
</dsp:drawing>
</file>

<file path=ppt/diagrams/drawing3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0" y="16908"/>
          <a:ext cx="11773616" cy="8846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GROUP BY</a:t>
          </a:r>
          <a:endParaRPr lang="en-US"/>
        </a:p>
      </dsp:txBody>
      <dsp:txXfrm>
        <a:off x="0" y="16908"/>
        <a:ext cx="11773616" cy="884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588"/>
          <a:ext cx="12012930" cy="88709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33350" tIns="133350" rIns="133350" bIns="133350" anchor="ctr"/>
        <a:lstStyle>
          <a:lvl1pPr algn="l">
            <a:defRPr sz="35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588"/>
        <a:ext cx="12012930" cy="8870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HAVING KEYWORD</a:t>
          </a:r>
          <a:endParaRPr lang="en-US"/>
        </a:p>
      </dsp:txBody>
      <dsp:txXfrm>
        <a:off x="253195" y="15330"/>
        <a:ext cx="10988980" cy="885069"/>
      </dsp:txXfrm>
    </dsp:sp>
  </dsp:spTree>
</dsp:drawing>
</file>

<file path=ppt/diagrams/drawing4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SUB QUERY</a:t>
          </a:r>
          <a:endParaRPr lang="en-IN" altLang="en-US"/>
        </a:p>
      </dsp:txBody>
      <dsp:txXfrm>
        <a:off x="253195" y="15330"/>
        <a:ext cx="10988980" cy="885069"/>
      </dsp:txXfrm>
    </dsp:sp>
  </dsp:spTree>
</dsp:drawing>
</file>

<file path=ppt/diagrams/drawing4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SQL JOINS</a:t>
          </a:r>
          <a:endParaRPr lang="en-IN" altLang="en-US"/>
        </a:p>
      </dsp:txBody>
      <dsp:txXfrm>
        <a:off x="253195" y="15330"/>
        <a:ext cx="10988980" cy="885069"/>
      </dsp:txXfrm>
    </dsp:sp>
  </dsp:spTree>
</dsp:drawing>
</file>

<file path=ppt/diagrams/drawing4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4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Different Types of SQL JOINs</a:t>
          </a:r>
          <a:endParaRPr lang="en-US"/>
        </a:p>
      </dsp:txBody>
      <dsp:txXfrm>
        <a:off x="253195" y="15330"/>
        <a:ext cx="10988980" cy="8850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INNER JOIN</a:t>
          </a:r>
          <a:endParaRPr lang="en-US"/>
        </a:p>
      </dsp:txBody>
      <dsp:txXfrm>
        <a:off x="253195" y="15330"/>
        <a:ext cx="10988980" cy="885069"/>
      </dsp:txXfrm>
    </dsp:sp>
  </dsp:spTree>
</dsp:drawing>
</file>

<file path=ppt/diagrams/drawing4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INNER JOIN</a:t>
          </a:r>
          <a:endParaRPr lang="en-IN" altLang="en-US"/>
        </a:p>
      </dsp:txBody>
      <dsp:txXfrm>
        <a:off x="253195" y="15330"/>
        <a:ext cx="10988980" cy="885069"/>
      </dsp:txXfrm>
    </dsp:sp>
  </dsp:spTree>
</dsp:drawing>
</file>

<file path=ppt/diagrams/drawing4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LEFT JOIN</a:t>
          </a:r>
          <a:endParaRPr lang="en-US"/>
        </a:p>
      </dsp:txBody>
      <dsp:txXfrm>
        <a:off x="253195" y="15330"/>
        <a:ext cx="10988980" cy="885069"/>
      </dsp:txXfrm>
    </dsp:sp>
  </dsp:spTree>
</dsp:drawing>
</file>

<file path=ppt/diagrams/drawing4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LEFT JOIN</a:t>
          </a:r>
          <a:endParaRPr lang="en-IN" altLang="en-US"/>
        </a:p>
      </dsp:txBody>
      <dsp:txXfrm>
        <a:off x="253195" y="15330"/>
        <a:ext cx="10988980" cy="885069"/>
      </dsp:txXfrm>
    </dsp:sp>
  </dsp:spTree>
</dsp:drawing>
</file>

<file path=ppt/diagrams/drawing4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RIGHT JOIN</a:t>
          </a:r>
          <a:endParaRPr lang="en-US"/>
        </a:p>
      </dsp:txBody>
      <dsp:txXfrm>
        <a:off x="253195" y="15330"/>
        <a:ext cx="10988980" cy="885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SQL</a:t>
          </a:r>
          <a:endParaRPr lang="en-US"/>
        </a:p>
      </dsp:txBody>
      <dsp:txXfrm>
        <a:off x="253195" y="15330"/>
        <a:ext cx="10988980" cy="885069"/>
      </dsp:txXfrm>
    </dsp:sp>
  </dsp:spTree>
</dsp:drawing>
</file>

<file path=ppt/diagrams/drawing5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RIGHT JOIN</a:t>
          </a:r>
          <a:endParaRPr lang="en-IN" altLang="en-US"/>
        </a:p>
      </dsp:txBody>
      <dsp:txXfrm>
        <a:off x="253195" y="15330"/>
        <a:ext cx="10988980" cy="885069"/>
      </dsp:txXfrm>
    </dsp:sp>
  </dsp:spTree>
</dsp:drawing>
</file>

<file path=ppt/diagrams/drawing5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VIEWS IN SQL</a:t>
          </a:r>
          <a:endParaRPr lang="en-US"/>
        </a:p>
      </dsp:txBody>
      <dsp:txXfrm>
        <a:off x="253195" y="15330"/>
        <a:ext cx="10988980" cy="885069"/>
      </dsp:txXfrm>
    </dsp:sp>
  </dsp:spTree>
</dsp:drawing>
</file>

<file path=ppt/diagrams/drawing5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VIEWS EXAMPLE</a:t>
          </a:r>
          <a:endParaRPr lang="en-US"/>
        </a:p>
      </dsp:txBody>
      <dsp:txXfrm>
        <a:off x="253195" y="15330"/>
        <a:ext cx="10988980" cy="885069"/>
      </dsp:txXfrm>
    </dsp:sp>
  </dsp:spTree>
</dsp:drawing>
</file>

<file path=ppt/diagrams/drawing5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DROP TABLE</a:t>
          </a:r>
          <a:endParaRPr lang="en-US"/>
        </a:p>
      </dsp:txBody>
      <dsp:txXfrm>
        <a:off x="253195" y="15330"/>
        <a:ext cx="10988980" cy="885069"/>
      </dsp:txXfrm>
    </dsp:sp>
  </dsp:spTree>
</dsp:drawing>
</file>

<file path=ppt/diagrams/drawing5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DELETE RECORDS</a:t>
          </a:r>
          <a:endParaRPr lang="en-US"/>
        </a:p>
      </dsp:txBody>
      <dsp:txXfrm>
        <a:off x="253195" y="15330"/>
        <a:ext cx="10988980" cy="885069"/>
      </dsp:txXfrm>
    </dsp:sp>
  </dsp:spTree>
</dsp:drawing>
</file>

<file path=ppt/diagrams/drawing5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UPDATE</a:t>
          </a:r>
          <a:r>
            <a:rPr lang="en-US"/>
            <a:t> RECORDS</a:t>
          </a:r>
          <a:endParaRPr lang="en-US"/>
        </a:p>
      </dsp:txBody>
      <dsp:txXfrm>
        <a:off x="253195" y="15330"/>
        <a:ext cx="10988980" cy="885069"/>
      </dsp:txXfrm>
    </dsp:sp>
  </dsp:spTree>
</dsp:drawing>
</file>

<file path=ppt/diagrams/drawing5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SQL </a:t>
          </a:r>
          <a:r>
            <a:rPr lang="en-IN" altLang="en-US"/>
            <a:t>NOT NULL </a:t>
          </a:r>
          <a:r>
            <a:rPr lang="en-US"/>
            <a:t>CONSTRAINT</a:t>
          </a:r>
          <a:endParaRPr lang="en-US"/>
        </a:p>
      </dsp:txBody>
      <dsp:txXfrm>
        <a:off x="253195" y="15330"/>
        <a:ext cx="10988980" cy="885069"/>
      </dsp:txXfrm>
    </dsp:sp>
  </dsp:spTree>
</dsp:drawing>
</file>

<file path=ppt/diagrams/drawing5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a:t>
          </a:r>
          <a:r>
            <a:rPr lang="en-IN" altLang="en-US"/>
            <a:t>NOT NULL </a:t>
          </a:r>
          <a:r>
            <a:rPr lang="en-US"/>
            <a:t>CONSTRAINT</a:t>
          </a:r>
          <a:endParaRPr lang="en-US"/>
        </a:p>
      </dsp:txBody>
      <dsp:txXfrm>
        <a:off x="253195" y="15330"/>
        <a:ext cx="10988980" cy="885069"/>
      </dsp:txXfrm>
    </dsp:sp>
  </dsp:spTree>
</dsp:drawing>
</file>

<file path=ppt/diagrams/drawing5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UNIQUE CONSTRAINT</a:t>
          </a:r>
          <a:endParaRPr lang="en-US"/>
        </a:p>
      </dsp:txBody>
      <dsp:txXfrm>
        <a:off x="253195" y="15330"/>
        <a:ext cx="10988980" cy="885069"/>
      </dsp:txXfrm>
    </dsp:sp>
  </dsp:spTree>
</dsp:drawing>
</file>

<file path=ppt/diagrams/drawing5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UNIQUE CONSTRAINT</a:t>
          </a:r>
          <a:endParaRPr lang="en-US"/>
        </a:p>
      </dsp:txBody>
      <dsp:txXfrm>
        <a:off x="253195" y="15330"/>
        <a:ext cx="10988980" cy="885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DBMS INTRODUCTION</a:t>
          </a:r>
          <a:endParaRPr lang="en-US"/>
        </a:p>
      </dsp:txBody>
      <dsp:txXfrm>
        <a:off x="253195" y="15330"/>
        <a:ext cx="10988980" cy="8850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DEFAULT CONSTRAINTS</a:t>
          </a:r>
          <a:endParaRPr lang="en-US"/>
        </a:p>
      </dsp:txBody>
      <dsp:txXfrm>
        <a:off x="253195" y="15330"/>
        <a:ext cx="10988980" cy="885069"/>
      </dsp:txXfrm>
    </dsp:sp>
  </dsp:spTree>
</dsp:drawing>
</file>

<file path=ppt/diagrams/drawing6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SQL DEFAULT CONSTRAINTS</a:t>
          </a:r>
          <a:endParaRPr lang="en-US"/>
        </a:p>
      </dsp:txBody>
      <dsp:txXfrm>
        <a:off x="253195" y="15330"/>
        <a:ext cx="10988980" cy="885069"/>
      </dsp:txXfrm>
    </dsp:sp>
  </dsp:spTree>
</dsp:drawing>
</file>

<file path=ppt/diagrams/drawing6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PRIMARY KEY</a:t>
          </a:r>
          <a:endParaRPr lang="en-US"/>
        </a:p>
      </dsp:txBody>
      <dsp:txXfrm>
        <a:off x="253195" y="15330"/>
        <a:ext cx="10988980" cy="885069"/>
      </dsp:txXfrm>
    </dsp:sp>
  </dsp:spTree>
</dsp:drawing>
</file>

<file path=ppt/diagrams/drawing6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PRIMARY KEY</a:t>
          </a:r>
          <a:endParaRPr lang="en-US"/>
        </a:p>
      </dsp:txBody>
      <dsp:txXfrm>
        <a:off x="253195" y="15330"/>
        <a:ext cx="10988980" cy="885069"/>
      </dsp:txXfrm>
    </dsp:sp>
  </dsp:spTree>
</dsp:drawing>
</file>

<file path=ppt/diagrams/drawing6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FOREIGN KEY</a:t>
          </a:r>
          <a:endParaRPr lang="en-US"/>
        </a:p>
      </dsp:txBody>
      <dsp:txXfrm>
        <a:off x="253195" y="15330"/>
        <a:ext cx="10988980" cy="885069"/>
      </dsp:txXfrm>
    </dsp:sp>
  </dsp:spTree>
</dsp:drawing>
</file>

<file path=ppt/diagrams/drawing6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normAutofit/>
        </a:bodyP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IN" altLang="en-US"/>
            <a:t>FOREIGN KEY</a:t>
          </a:r>
          <a:endParaRPr lang="en-IN" altLang="en-US"/>
        </a:p>
      </dsp:txBody>
      <dsp:txXfrm>
        <a:off x="253195" y="15330"/>
        <a:ext cx="10988980" cy="885069"/>
      </dsp:txXfrm>
    </dsp:sp>
  </dsp:spTree>
</dsp:drawing>
</file>

<file path=ppt/diagrams/drawing6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MYSQL</a:t>
          </a:r>
          <a:endParaRPr lang="en-US"/>
        </a:p>
      </dsp:txBody>
      <dsp:txXfrm>
        <a:off x="253195" y="15330"/>
        <a:ext cx="10988980" cy="885069"/>
      </dsp:txXfrm>
    </dsp:sp>
  </dsp:spTree>
</dsp:drawing>
</file>

<file path=ppt/diagrams/drawing7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DOWNLOAD MYSQL</a:t>
          </a:r>
          <a:endParaRPr lang="en-US"/>
        </a:p>
      </dsp:txBody>
      <dsp:txXfrm>
        <a:off x="253195" y="15330"/>
        <a:ext cx="10988980" cy="885069"/>
      </dsp:txXfrm>
    </dsp:sp>
  </dsp:spTree>
</dsp:drawing>
</file>

<file path=ppt/diagrams/drawing8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8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2383"/>
          <a:ext cx="12012930" cy="86550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29539" tIns="129539" rIns="129539" bIns="129539"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2383"/>
        <a:ext cx="12012930" cy="865505"/>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INSTALLATION STEPS</a:t>
          </a:r>
          <a:endParaRPr lang="en-IN" altLang="en-US"/>
        </a:p>
      </dsp:txBody>
      <dsp:txXfrm>
        <a:off x="253195" y="15330"/>
        <a:ext cx="10988980" cy="885069"/>
      </dsp:txXfrm>
    </dsp:sp>
  </dsp:spTree>
</dsp:drawing>
</file>

<file path=ppt/diagrams/drawing9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85880" cy="5934710"/>
        <a:chOff x="0" y="0"/>
        <a:chExt cx="11485880" cy="5934710"/>
      </a:xfrm>
    </dsp:grpSpPr>
    <dsp:sp modelId="{8EA24BC0-0B8D-42E9-A25F-7CA5AD90CCA1}">
      <dsp:nvSpPr>
        <dsp:cNvPr id="3" name="Rectangles 2"/>
        <dsp:cNvSpPr/>
      </dsp:nvSpPr>
      <dsp:spPr bwMode="white">
        <a:xfrm>
          <a:off x="0" y="0"/>
          <a:ext cx="11480386" cy="1101348"/>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179070" tIns="179070" rIns="179070" bIns="179070" anchor="ctr"/>
        <a:lstStyle>
          <a:lvl1pPr algn="ctr">
            <a:defRPr sz="4700"/>
          </a:lvl1pPr>
          <a:lvl2pPr marL="285750" indent="-285750" algn="ctr">
            <a:defRPr sz="3600"/>
          </a:lvl2pPr>
          <a:lvl3pPr marL="571500" indent="-285750" algn="ctr">
            <a:defRPr sz="3600"/>
          </a:lvl3pPr>
          <a:lvl4pPr marL="857250" indent="-285750" algn="ctr">
            <a:defRPr sz="3600"/>
          </a:lvl4pPr>
          <a:lvl5pPr marL="1143000" indent="-285750" algn="ctr">
            <a:defRPr sz="3600"/>
          </a:lvl5pPr>
          <a:lvl6pPr marL="1428750" indent="-285750" algn="ctr">
            <a:defRPr sz="3600"/>
          </a:lvl6pPr>
          <a:lvl7pPr marL="1714500" indent="-285750" algn="ctr">
            <a:defRPr sz="3600"/>
          </a:lvl7pPr>
          <a:lvl8pPr marL="2000250" indent="-285750" algn="ctr">
            <a:defRPr sz="3600"/>
          </a:lvl8pPr>
          <a:lvl9pPr marL="2286000" indent="-285750" algn="ctr">
            <a:defRPr sz="3600"/>
          </a:lvl9pPr>
        </a:lstStyle>
        <a:p>
          <a:pPr lvl="0">
            <a:lnSpc>
              <a:spcPct val="100000"/>
            </a:lnSpc>
            <a:spcBef>
              <a:spcPct val="0"/>
            </a:spcBef>
            <a:spcAft>
              <a:spcPct val="35000"/>
            </a:spcAft>
          </a:pPr>
          <a:r>
            <a:rPr lang="en-US" smtClean="0">
              <a:sym typeface="+mn-ea"/>
            </a:rPr>
            <a:t>3 Types of SQL Commands</a:t>
          </a:r>
          <a:endParaRPr lang="en-US"/>
        </a:p>
      </dsp:txBody>
      <dsp:txXfrm>
        <a:off x="0" y="0"/>
        <a:ext cx="11480386" cy="1101348"/>
      </dsp:txXfrm>
    </dsp:sp>
  </dsp:spTree>
</dsp:drawing>
</file>

<file path=ppt/diagrams/drawing9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941175" cy="7232650"/>
        <a:chOff x="0" y="0"/>
        <a:chExt cx="11941175" cy="7232650"/>
      </a:xfrm>
    </dsp:grpSpPr>
    <dsp:sp modelId="{8EA24BC0-0B8D-42E9-A25F-7CA5AD90CCA1}">
      <dsp:nvSpPr>
        <dsp:cNvPr id="3" name="Rectangles 2"/>
        <dsp:cNvSpPr/>
      </dsp:nvSpPr>
      <dsp:spPr bwMode="white">
        <a:xfrm>
          <a:off x="474005" y="55502"/>
          <a:ext cx="10035244" cy="96143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endParaRPr sz="2400" dirty="0">
            <a:solidFill>
              <a:srgbClr val="000000"/>
            </a:solidFill>
            <a:latin typeface="Arial" panose="020B0604020202020204" pitchFamily="34" charset="0"/>
            <a:cs typeface="Arial" panose="020B0604020202020204" pitchFamily="34" charset="0"/>
            <a:sym typeface="+mn-ea"/>
          </a:endParaRPr>
        </a:p>
      </dsp:txBody>
      <dsp:txXfrm>
        <a:off x="474005" y="55502"/>
        <a:ext cx="10035244" cy="9614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3.wmf"/><Relationship Id="rId6" Type="http://schemas.openxmlformats.org/officeDocument/2006/relationships/package" Target="../embeddings/Document1.docx"/><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5.wmf"/><Relationship Id="rId6" Type="http://schemas.openxmlformats.org/officeDocument/2006/relationships/oleObject" Target="../embeddings/oleObject1.bin"/><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6.wmf"/><Relationship Id="rId6" Type="http://schemas.openxmlformats.org/officeDocument/2006/relationships/oleObject" Target="../embeddings/oleObject2.bin"/><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5.png"/><Relationship Id="rId6" Type="http://schemas.openxmlformats.org/officeDocument/2006/relationships/image" Target="../media/image24.png"/><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png"/><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diagramDrawing" Target="../diagrams/drawing34.xml"/><Relationship Id="rId4" Type="http://schemas.openxmlformats.org/officeDocument/2006/relationships/diagramColors" Target="../diagrams/colors34.xml"/><Relationship Id="rId3" Type="http://schemas.openxmlformats.org/officeDocument/2006/relationships/diagramQuickStyle" Target="../diagrams/quickStyle34.xml"/><Relationship Id="rId2" Type="http://schemas.openxmlformats.org/officeDocument/2006/relationships/diagramLayout" Target="../diagrams/layout34.xml"/><Relationship Id="rId1" Type="http://schemas.openxmlformats.org/officeDocument/2006/relationships/diagramData" Target="../diagrams/data34.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diagramDrawing" Target="../diagrams/drawing36.xml"/><Relationship Id="rId4" Type="http://schemas.openxmlformats.org/officeDocument/2006/relationships/diagramColors" Target="../diagrams/colors36.xml"/><Relationship Id="rId3" Type="http://schemas.openxmlformats.org/officeDocument/2006/relationships/diagramQuickStyle" Target="../diagrams/quickStyle36.xml"/><Relationship Id="rId2" Type="http://schemas.openxmlformats.org/officeDocument/2006/relationships/diagramLayout" Target="../diagrams/layout36.xml"/><Relationship Id="rId1" Type="http://schemas.openxmlformats.org/officeDocument/2006/relationships/diagramData" Target="../diagrams/data36.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diagramDrawing" Target="../diagrams/drawing38.xml"/><Relationship Id="rId4" Type="http://schemas.openxmlformats.org/officeDocument/2006/relationships/diagramColors" Target="../diagrams/colors38.xml"/><Relationship Id="rId3" Type="http://schemas.openxmlformats.org/officeDocument/2006/relationships/diagramQuickStyle" Target="../diagrams/quickStyle38.xml"/><Relationship Id="rId2" Type="http://schemas.openxmlformats.org/officeDocument/2006/relationships/diagramLayout" Target="../diagrams/layout38.xml"/><Relationship Id="rId1" Type="http://schemas.openxmlformats.org/officeDocument/2006/relationships/diagramData" Target="../diagrams/data38.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 Type="http://schemas.openxmlformats.org/officeDocument/2006/relationships/diagramLayout" Target="../diagrams/layout39.xml"/><Relationship Id="rId1" Type="http://schemas.openxmlformats.org/officeDocument/2006/relationships/diagramData" Target="../diagrams/data3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microsoft.com/office/2007/relationships/diagramDrawing" Target="../diagrams/drawing41.xml"/><Relationship Id="rId4" Type="http://schemas.openxmlformats.org/officeDocument/2006/relationships/diagramColors" Target="../diagrams/colors41.xml"/><Relationship Id="rId3" Type="http://schemas.openxmlformats.org/officeDocument/2006/relationships/diagramQuickStyle" Target="../diagrams/quickStyle41.xml"/><Relationship Id="rId2" Type="http://schemas.openxmlformats.org/officeDocument/2006/relationships/diagramLayout" Target="../diagrams/layout41.xml"/><Relationship Id="rId1" Type="http://schemas.openxmlformats.org/officeDocument/2006/relationships/diagramData" Target="../diagrams/data4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2.xml"/><Relationship Id="rId4" Type="http://schemas.openxmlformats.org/officeDocument/2006/relationships/diagramColors" Target="../diagrams/colors42.xml"/><Relationship Id="rId3" Type="http://schemas.openxmlformats.org/officeDocument/2006/relationships/diagramQuickStyle" Target="../diagrams/quickStyle42.xml"/><Relationship Id="rId2" Type="http://schemas.openxmlformats.org/officeDocument/2006/relationships/diagramLayout" Target="../diagrams/layout42.xml"/><Relationship Id="rId1" Type="http://schemas.openxmlformats.org/officeDocument/2006/relationships/diagramData" Target="../diagrams/data42.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microsoft.com/office/2007/relationships/diagramDrawing" Target="../diagrams/drawing43.xml"/><Relationship Id="rId4" Type="http://schemas.openxmlformats.org/officeDocument/2006/relationships/diagramColors" Target="../diagrams/colors43.xml"/><Relationship Id="rId3" Type="http://schemas.openxmlformats.org/officeDocument/2006/relationships/diagramQuickStyle" Target="../diagrams/quickStyle43.xml"/><Relationship Id="rId2" Type="http://schemas.openxmlformats.org/officeDocument/2006/relationships/diagramLayout" Target="../diagrams/layout43.xml"/><Relationship Id="rId1" Type="http://schemas.openxmlformats.org/officeDocument/2006/relationships/diagramData" Target="../diagrams/data43.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diagramDrawing" Target="../diagrams/drawing44.xml"/><Relationship Id="rId4" Type="http://schemas.openxmlformats.org/officeDocument/2006/relationships/diagramColors" Target="../diagrams/colors44.xml"/><Relationship Id="rId3" Type="http://schemas.openxmlformats.org/officeDocument/2006/relationships/diagramQuickStyle" Target="../diagrams/quickStyle44.xml"/><Relationship Id="rId2" Type="http://schemas.openxmlformats.org/officeDocument/2006/relationships/diagramLayout" Target="../diagrams/layout44.xml"/><Relationship Id="rId1" Type="http://schemas.openxmlformats.org/officeDocument/2006/relationships/diagramData" Target="../diagrams/data44.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5.xml"/><Relationship Id="rId4" Type="http://schemas.openxmlformats.org/officeDocument/2006/relationships/diagramColors" Target="../diagrams/colors45.xml"/><Relationship Id="rId3" Type="http://schemas.openxmlformats.org/officeDocument/2006/relationships/diagramQuickStyle" Target="../diagrams/quickStyle45.xml"/><Relationship Id="rId2" Type="http://schemas.openxmlformats.org/officeDocument/2006/relationships/diagramLayout" Target="../diagrams/layout45.xml"/><Relationship Id="rId1" Type="http://schemas.openxmlformats.org/officeDocument/2006/relationships/diagramData" Target="../diagrams/data4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diagramDrawing" Target="../diagrams/drawing46.xml"/><Relationship Id="rId4" Type="http://schemas.openxmlformats.org/officeDocument/2006/relationships/diagramColors" Target="../diagrams/colors46.xml"/><Relationship Id="rId3" Type="http://schemas.openxmlformats.org/officeDocument/2006/relationships/diagramQuickStyle" Target="../diagrams/quickStyle46.xml"/><Relationship Id="rId2" Type="http://schemas.openxmlformats.org/officeDocument/2006/relationships/diagramLayout" Target="../diagrams/layout46.xml"/><Relationship Id="rId1" Type="http://schemas.openxmlformats.org/officeDocument/2006/relationships/diagramData" Target="../diagrams/data4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7.xml"/><Relationship Id="rId4" Type="http://schemas.openxmlformats.org/officeDocument/2006/relationships/diagramColors" Target="../diagrams/colors47.xml"/><Relationship Id="rId3" Type="http://schemas.openxmlformats.org/officeDocument/2006/relationships/diagramQuickStyle" Target="../diagrams/quickStyle47.xml"/><Relationship Id="rId2" Type="http://schemas.openxmlformats.org/officeDocument/2006/relationships/diagramLayout" Target="../diagrams/layout47.xml"/><Relationship Id="rId1" Type="http://schemas.openxmlformats.org/officeDocument/2006/relationships/diagramData" Target="../diagrams/data47.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diagramDrawing" Target="../diagrams/drawing48.xml"/><Relationship Id="rId4" Type="http://schemas.openxmlformats.org/officeDocument/2006/relationships/diagramColors" Target="../diagrams/colors48.xml"/><Relationship Id="rId3" Type="http://schemas.openxmlformats.org/officeDocument/2006/relationships/diagramQuickStyle" Target="../diagrams/quickStyle48.xml"/><Relationship Id="rId2" Type="http://schemas.openxmlformats.org/officeDocument/2006/relationships/diagramLayout" Target="../diagrams/layout48.xml"/><Relationship Id="rId1" Type="http://schemas.openxmlformats.org/officeDocument/2006/relationships/diagramData" Target="../diagrams/data48.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9.xml"/><Relationship Id="rId4" Type="http://schemas.openxmlformats.org/officeDocument/2006/relationships/diagramColors" Target="../diagrams/colors49.xml"/><Relationship Id="rId3" Type="http://schemas.openxmlformats.org/officeDocument/2006/relationships/diagramQuickStyle" Target="../diagrams/quickStyle49.xml"/><Relationship Id="rId2" Type="http://schemas.openxmlformats.org/officeDocument/2006/relationships/diagramLayout" Target="../diagrams/layout49.xml"/><Relationship Id="rId1" Type="http://schemas.openxmlformats.org/officeDocument/2006/relationships/diagramData" Target="../diagrams/data49.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diagramDrawing" Target="../diagrams/drawing52.xml"/><Relationship Id="rId4" Type="http://schemas.openxmlformats.org/officeDocument/2006/relationships/diagramColors" Target="../diagrams/colors52.xml"/><Relationship Id="rId3" Type="http://schemas.openxmlformats.org/officeDocument/2006/relationships/diagramQuickStyle" Target="../diagrams/quickStyle52.xml"/><Relationship Id="rId2" Type="http://schemas.openxmlformats.org/officeDocument/2006/relationships/diagramLayout" Target="../diagrams/layout52.xml"/><Relationship Id="rId1" Type="http://schemas.openxmlformats.org/officeDocument/2006/relationships/diagramData" Target="../diagrams/data52.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3.xml"/><Relationship Id="rId4" Type="http://schemas.openxmlformats.org/officeDocument/2006/relationships/diagramColors" Target="../diagrams/colors53.xml"/><Relationship Id="rId3" Type="http://schemas.openxmlformats.org/officeDocument/2006/relationships/diagramQuickStyle" Target="../diagrams/quickStyle53.xml"/><Relationship Id="rId2" Type="http://schemas.openxmlformats.org/officeDocument/2006/relationships/diagramLayout" Target="../diagrams/layout53.xml"/><Relationship Id="rId1" Type="http://schemas.openxmlformats.org/officeDocument/2006/relationships/diagramData" Target="../diagrams/data53.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4.xml"/><Relationship Id="rId4" Type="http://schemas.openxmlformats.org/officeDocument/2006/relationships/diagramColors" Target="../diagrams/colors54.xml"/><Relationship Id="rId3" Type="http://schemas.openxmlformats.org/officeDocument/2006/relationships/diagramQuickStyle" Target="../diagrams/quickStyle54.xml"/><Relationship Id="rId2" Type="http://schemas.openxmlformats.org/officeDocument/2006/relationships/diagramLayout" Target="../diagrams/layout54.xml"/><Relationship Id="rId1" Type="http://schemas.openxmlformats.org/officeDocument/2006/relationships/diagramData" Target="../diagrams/data54.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5.xml"/><Relationship Id="rId4" Type="http://schemas.openxmlformats.org/officeDocument/2006/relationships/diagramColors" Target="../diagrams/colors55.xml"/><Relationship Id="rId3" Type="http://schemas.openxmlformats.org/officeDocument/2006/relationships/diagramQuickStyle" Target="../diagrams/quickStyle55.xml"/><Relationship Id="rId2" Type="http://schemas.openxmlformats.org/officeDocument/2006/relationships/diagramLayout" Target="../diagrams/layout55.xml"/><Relationship Id="rId1" Type="http://schemas.openxmlformats.org/officeDocument/2006/relationships/diagramData" Target="../diagrams/data5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6.xml"/><Relationship Id="rId4" Type="http://schemas.openxmlformats.org/officeDocument/2006/relationships/diagramColors" Target="../diagrams/colors56.xml"/><Relationship Id="rId3" Type="http://schemas.openxmlformats.org/officeDocument/2006/relationships/diagramQuickStyle" Target="../diagrams/quickStyle56.xml"/><Relationship Id="rId2" Type="http://schemas.openxmlformats.org/officeDocument/2006/relationships/diagramLayout" Target="../diagrams/layout56.xml"/><Relationship Id="rId1" Type="http://schemas.openxmlformats.org/officeDocument/2006/relationships/diagramData" Target="../diagrams/data56.xml"/></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diagramDrawing" Target="../diagrams/drawing57.xml"/><Relationship Id="rId4" Type="http://schemas.openxmlformats.org/officeDocument/2006/relationships/diagramColors" Target="../diagrams/colors57.xml"/><Relationship Id="rId3" Type="http://schemas.openxmlformats.org/officeDocument/2006/relationships/diagramQuickStyle" Target="../diagrams/quickStyle57.xml"/><Relationship Id="rId2" Type="http://schemas.openxmlformats.org/officeDocument/2006/relationships/diagramLayout" Target="../diagrams/layout57.xml"/><Relationship Id="rId1" Type="http://schemas.openxmlformats.org/officeDocument/2006/relationships/diagramData" Target="../diagrams/data57.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8.xml"/><Relationship Id="rId4" Type="http://schemas.openxmlformats.org/officeDocument/2006/relationships/diagramColors" Target="../diagrams/colors58.xml"/><Relationship Id="rId3" Type="http://schemas.openxmlformats.org/officeDocument/2006/relationships/diagramQuickStyle" Target="../diagrams/quickStyle58.xml"/><Relationship Id="rId2" Type="http://schemas.openxmlformats.org/officeDocument/2006/relationships/diagramLayout" Target="../diagrams/layout58.xml"/><Relationship Id="rId1" Type="http://schemas.openxmlformats.org/officeDocument/2006/relationships/diagramData" Target="../diagrams/data58.xml"/></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diagramDrawing" Target="../diagrams/drawing59.xml"/><Relationship Id="rId4" Type="http://schemas.openxmlformats.org/officeDocument/2006/relationships/diagramColors" Target="../diagrams/colors59.xml"/><Relationship Id="rId3" Type="http://schemas.openxmlformats.org/officeDocument/2006/relationships/diagramQuickStyle" Target="../diagrams/quickStyle59.xml"/><Relationship Id="rId2" Type="http://schemas.openxmlformats.org/officeDocument/2006/relationships/diagramLayout" Target="../diagrams/layout59.xml"/><Relationship Id="rId1" Type="http://schemas.openxmlformats.org/officeDocument/2006/relationships/diagramData" Target="../diagrams/data59.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0.xml"/><Relationship Id="rId4" Type="http://schemas.openxmlformats.org/officeDocument/2006/relationships/diagramColors" Target="../diagrams/colors60.xml"/><Relationship Id="rId3" Type="http://schemas.openxmlformats.org/officeDocument/2006/relationships/diagramQuickStyle" Target="../diagrams/quickStyle60.xml"/><Relationship Id="rId2" Type="http://schemas.openxmlformats.org/officeDocument/2006/relationships/diagramLayout" Target="../diagrams/layout60.xml"/><Relationship Id="rId1" Type="http://schemas.openxmlformats.org/officeDocument/2006/relationships/diagramData" Target="../diagrams/data60.xml"/></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diagramDrawing" Target="../diagrams/drawing61.xml"/><Relationship Id="rId4" Type="http://schemas.openxmlformats.org/officeDocument/2006/relationships/diagramColors" Target="../diagrams/colors61.xml"/><Relationship Id="rId3" Type="http://schemas.openxmlformats.org/officeDocument/2006/relationships/diagramQuickStyle" Target="../diagrams/quickStyle61.xml"/><Relationship Id="rId2" Type="http://schemas.openxmlformats.org/officeDocument/2006/relationships/diagramLayout" Target="../diagrams/layout61.xml"/><Relationship Id="rId1" Type="http://schemas.openxmlformats.org/officeDocument/2006/relationships/diagramData" Target="../diagrams/data61.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2.xml"/><Relationship Id="rId4" Type="http://schemas.openxmlformats.org/officeDocument/2006/relationships/diagramColors" Target="../diagrams/colors62.xml"/><Relationship Id="rId3" Type="http://schemas.openxmlformats.org/officeDocument/2006/relationships/diagramQuickStyle" Target="../diagrams/quickStyle62.xml"/><Relationship Id="rId2" Type="http://schemas.openxmlformats.org/officeDocument/2006/relationships/diagramLayout" Target="../diagrams/layout62.xml"/><Relationship Id="rId1" Type="http://schemas.openxmlformats.org/officeDocument/2006/relationships/diagramData" Target="../diagrams/data62.xml"/></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diagramDrawing" Target="../diagrams/drawing63.xml"/><Relationship Id="rId4" Type="http://schemas.openxmlformats.org/officeDocument/2006/relationships/diagramColors" Target="../diagrams/colors63.xml"/><Relationship Id="rId3" Type="http://schemas.openxmlformats.org/officeDocument/2006/relationships/diagramQuickStyle" Target="../diagrams/quickStyle63.xml"/><Relationship Id="rId2" Type="http://schemas.openxmlformats.org/officeDocument/2006/relationships/diagramLayout" Target="../diagrams/layout63.xml"/><Relationship Id="rId1" Type="http://schemas.openxmlformats.org/officeDocument/2006/relationships/diagramData" Target="../diagrams/data63.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4.xml"/><Relationship Id="rId4" Type="http://schemas.openxmlformats.org/officeDocument/2006/relationships/diagramColors" Target="../diagrams/colors64.xml"/><Relationship Id="rId3" Type="http://schemas.openxmlformats.org/officeDocument/2006/relationships/diagramQuickStyle" Target="../diagrams/quickStyle64.xml"/><Relationship Id="rId2" Type="http://schemas.openxmlformats.org/officeDocument/2006/relationships/diagramLayout" Target="../diagrams/layout64.xml"/><Relationship Id="rId1" Type="http://schemas.openxmlformats.org/officeDocument/2006/relationships/diagramData" Target="../diagrams/data64.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diagramDrawing" Target="../diagrams/drawing65.xml"/><Relationship Id="rId4" Type="http://schemas.openxmlformats.org/officeDocument/2006/relationships/diagramColors" Target="../diagrams/colors65.xml"/><Relationship Id="rId3" Type="http://schemas.openxmlformats.org/officeDocument/2006/relationships/diagramQuickStyle" Target="../diagrams/quickStyle65.xml"/><Relationship Id="rId2" Type="http://schemas.openxmlformats.org/officeDocument/2006/relationships/diagramLayout" Target="../diagrams/layout65.xml"/><Relationship Id="rId1" Type="http://schemas.openxmlformats.org/officeDocument/2006/relationships/diagramData" Target="../diagrams/data6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6.xml"/><Relationship Id="rId4" Type="http://schemas.openxmlformats.org/officeDocument/2006/relationships/diagramColors" Target="../diagrams/colors66.xml"/><Relationship Id="rId3" Type="http://schemas.openxmlformats.org/officeDocument/2006/relationships/diagramQuickStyle" Target="../diagrams/quickStyle66.xml"/><Relationship Id="rId2" Type="http://schemas.openxmlformats.org/officeDocument/2006/relationships/diagramLayout" Target="../diagrams/layout66.xml"/><Relationship Id="rId1" Type="http://schemas.openxmlformats.org/officeDocument/2006/relationships/diagramData" Target="../diagrams/data66.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7.xml"/><Relationship Id="rId4" Type="http://schemas.openxmlformats.org/officeDocument/2006/relationships/diagramColors" Target="../diagrams/colors67.xml"/><Relationship Id="rId3" Type="http://schemas.openxmlformats.org/officeDocument/2006/relationships/diagramQuickStyle" Target="../diagrams/quickStyle67.xml"/><Relationship Id="rId2" Type="http://schemas.openxmlformats.org/officeDocument/2006/relationships/diagramLayout" Target="../diagrams/layout67.xml"/><Relationship Id="rId1" Type="http://schemas.openxmlformats.org/officeDocument/2006/relationships/diagramData" Target="../diagrams/data67.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8.xml"/><Relationship Id="rId4" Type="http://schemas.openxmlformats.org/officeDocument/2006/relationships/diagramColors" Target="../diagrams/colors68.xml"/><Relationship Id="rId3" Type="http://schemas.openxmlformats.org/officeDocument/2006/relationships/diagramQuickStyle" Target="../diagrams/quickStyle68.xml"/><Relationship Id="rId2" Type="http://schemas.openxmlformats.org/officeDocument/2006/relationships/diagramLayout" Target="../diagrams/layout68.xml"/><Relationship Id="rId1" Type="http://schemas.openxmlformats.org/officeDocument/2006/relationships/diagramData" Target="../diagrams/data68.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9.xml"/><Relationship Id="rId4" Type="http://schemas.openxmlformats.org/officeDocument/2006/relationships/diagramColors" Target="../diagrams/colors69.xml"/><Relationship Id="rId3" Type="http://schemas.openxmlformats.org/officeDocument/2006/relationships/diagramQuickStyle" Target="../diagrams/quickStyle69.xml"/><Relationship Id="rId2" Type="http://schemas.openxmlformats.org/officeDocument/2006/relationships/diagramLayout" Target="../diagrams/layout69.xml"/><Relationship Id="rId1" Type="http://schemas.openxmlformats.org/officeDocument/2006/relationships/diagramData" Target="../diagrams/data69.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0.xml"/><Relationship Id="rId4" Type="http://schemas.openxmlformats.org/officeDocument/2006/relationships/diagramColors" Target="../diagrams/colors70.xml"/><Relationship Id="rId3" Type="http://schemas.openxmlformats.org/officeDocument/2006/relationships/diagramQuickStyle" Target="../diagrams/quickStyle70.xml"/><Relationship Id="rId2" Type="http://schemas.openxmlformats.org/officeDocument/2006/relationships/diagramLayout" Target="../diagrams/layout70.xml"/><Relationship Id="rId1" Type="http://schemas.openxmlformats.org/officeDocument/2006/relationships/diagramData" Target="../diagrams/data70.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1.xml"/><Relationship Id="rId4" Type="http://schemas.openxmlformats.org/officeDocument/2006/relationships/diagramColors" Target="../diagrams/colors71.xml"/><Relationship Id="rId3" Type="http://schemas.openxmlformats.org/officeDocument/2006/relationships/diagramQuickStyle" Target="../diagrams/quickStyle71.xml"/><Relationship Id="rId2" Type="http://schemas.openxmlformats.org/officeDocument/2006/relationships/diagramLayout" Target="../diagrams/layout71.xml"/><Relationship Id="rId1" Type="http://schemas.openxmlformats.org/officeDocument/2006/relationships/diagramData" Target="../diagrams/data71.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2.xml"/><Relationship Id="rId4" Type="http://schemas.openxmlformats.org/officeDocument/2006/relationships/diagramColors" Target="../diagrams/colors72.xml"/><Relationship Id="rId3" Type="http://schemas.openxmlformats.org/officeDocument/2006/relationships/diagramQuickStyle" Target="../diagrams/quickStyle72.xml"/><Relationship Id="rId2" Type="http://schemas.openxmlformats.org/officeDocument/2006/relationships/diagramLayout" Target="../diagrams/layout72.xml"/><Relationship Id="rId1" Type="http://schemas.openxmlformats.org/officeDocument/2006/relationships/diagramData" Target="../diagrams/data72.xml"/></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3.xml"/><Relationship Id="rId4" Type="http://schemas.openxmlformats.org/officeDocument/2006/relationships/diagramColors" Target="../diagrams/colors73.xml"/><Relationship Id="rId3" Type="http://schemas.openxmlformats.org/officeDocument/2006/relationships/diagramQuickStyle" Target="../diagrams/quickStyle73.xml"/><Relationship Id="rId2" Type="http://schemas.openxmlformats.org/officeDocument/2006/relationships/diagramLayout" Target="../diagrams/layout73.xml"/><Relationship Id="rId1" Type="http://schemas.openxmlformats.org/officeDocument/2006/relationships/diagramData" Target="../diagrams/data73.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4.xml"/><Relationship Id="rId4" Type="http://schemas.openxmlformats.org/officeDocument/2006/relationships/diagramColors" Target="../diagrams/colors74.xml"/><Relationship Id="rId3" Type="http://schemas.openxmlformats.org/officeDocument/2006/relationships/diagramQuickStyle" Target="../diagrams/quickStyle74.xml"/><Relationship Id="rId2" Type="http://schemas.openxmlformats.org/officeDocument/2006/relationships/diagramLayout" Target="../diagrams/layout74.xml"/><Relationship Id="rId1" Type="http://schemas.openxmlformats.org/officeDocument/2006/relationships/diagramData" Target="../diagrams/data74.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5.xml"/><Relationship Id="rId4" Type="http://schemas.openxmlformats.org/officeDocument/2006/relationships/diagramColors" Target="../diagrams/colors75.xml"/><Relationship Id="rId3" Type="http://schemas.openxmlformats.org/officeDocument/2006/relationships/diagramQuickStyle" Target="../diagrams/quickStyle75.xml"/><Relationship Id="rId2" Type="http://schemas.openxmlformats.org/officeDocument/2006/relationships/diagramLayout" Target="../diagrams/layout75.xml"/><Relationship Id="rId1" Type="http://schemas.openxmlformats.org/officeDocument/2006/relationships/diagramData" Target="../diagrams/data7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6.xml"/><Relationship Id="rId4" Type="http://schemas.openxmlformats.org/officeDocument/2006/relationships/diagramColors" Target="../diagrams/colors76.xml"/><Relationship Id="rId3" Type="http://schemas.openxmlformats.org/officeDocument/2006/relationships/diagramQuickStyle" Target="../diagrams/quickStyle76.xml"/><Relationship Id="rId2" Type="http://schemas.openxmlformats.org/officeDocument/2006/relationships/diagramLayout" Target="../diagrams/layout76.xml"/><Relationship Id="rId1" Type="http://schemas.openxmlformats.org/officeDocument/2006/relationships/diagramData" Target="../diagrams/data76.xml"/></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7.xml"/><Relationship Id="rId4" Type="http://schemas.openxmlformats.org/officeDocument/2006/relationships/diagramColors" Target="../diagrams/colors77.xml"/><Relationship Id="rId3" Type="http://schemas.openxmlformats.org/officeDocument/2006/relationships/diagramQuickStyle" Target="../diagrams/quickStyle77.xml"/><Relationship Id="rId2" Type="http://schemas.openxmlformats.org/officeDocument/2006/relationships/diagramLayout" Target="../diagrams/layout77.xml"/><Relationship Id="rId1" Type="http://schemas.openxmlformats.org/officeDocument/2006/relationships/diagramData" Target="../diagrams/data77.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8.xml"/><Relationship Id="rId4" Type="http://schemas.openxmlformats.org/officeDocument/2006/relationships/diagramColors" Target="../diagrams/colors78.xml"/><Relationship Id="rId3" Type="http://schemas.openxmlformats.org/officeDocument/2006/relationships/diagramQuickStyle" Target="../diagrams/quickStyle78.xml"/><Relationship Id="rId2" Type="http://schemas.openxmlformats.org/officeDocument/2006/relationships/diagramLayout" Target="../diagrams/layout78.xml"/><Relationship Id="rId1" Type="http://schemas.openxmlformats.org/officeDocument/2006/relationships/diagramData" Target="../diagrams/data78.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9.xml"/><Relationship Id="rId4" Type="http://schemas.openxmlformats.org/officeDocument/2006/relationships/diagramColors" Target="../diagrams/colors79.xml"/><Relationship Id="rId3" Type="http://schemas.openxmlformats.org/officeDocument/2006/relationships/diagramQuickStyle" Target="../diagrams/quickStyle79.xml"/><Relationship Id="rId2" Type="http://schemas.openxmlformats.org/officeDocument/2006/relationships/diagramLayout" Target="../diagrams/layout79.xml"/><Relationship Id="rId1" Type="http://schemas.openxmlformats.org/officeDocument/2006/relationships/diagramData" Target="../diagrams/data79.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0.xml"/><Relationship Id="rId4" Type="http://schemas.openxmlformats.org/officeDocument/2006/relationships/diagramColors" Target="../diagrams/colors80.xml"/><Relationship Id="rId3" Type="http://schemas.openxmlformats.org/officeDocument/2006/relationships/diagramQuickStyle" Target="../diagrams/quickStyle80.xml"/><Relationship Id="rId2" Type="http://schemas.openxmlformats.org/officeDocument/2006/relationships/diagramLayout" Target="../diagrams/layout80.xml"/><Relationship Id="rId1" Type="http://schemas.openxmlformats.org/officeDocument/2006/relationships/diagramData" Target="../diagrams/data80.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1.xml"/><Relationship Id="rId4" Type="http://schemas.openxmlformats.org/officeDocument/2006/relationships/diagramColors" Target="../diagrams/colors81.xml"/><Relationship Id="rId3" Type="http://schemas.openxmlformats.org/officeDocument/2006/relationships/diagramQuickStyle" Target="../diagrams/quickStyle81.xml"/><Relationship Id="rId2" Type="http://schemas.openxmlformats.org/officeDocument/2006/relationships/diagramLayout" Target="../diagrams/layout81.xml"/><Relationship Id="rId1" Type="http://schemas.openxmlformats.org/officeDocument/2006/relationships/diagramData" Target="../diagrams/data81.xml"/></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2.xml"/><Relationship Id="rId4" Type="http://schemas.openxmlformats.org/officeDocument/2006/relationships/diagramColors" Target="../diagrams/colors82.xml"/><Relationship Id="rId3" Type="http://schemas.openxmlformats.org/officeDocument/2006/relationships/diagramQuickStyle" Target="../diagrams/quickStyle82.xml"/><Relationship Id="rId2" Type="http://schemas.openxmlformats.org/officeDocument/2006/relationships/diagramLayout" Target="../diagrams/layout82.xml"/><Relationship Id="rId1" Type="http://schemas.openxmlformats.org/officeDocument/2006/relationships/diagramData" Target="../diagrams/data82.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3.xml"/><Relationship Id="rId4" Type="http://schemas.openxmlformats.org/officeDocument/2006/relationships/diagramColors" Target="../diagrams/colors83.xml"/><Relationship Id="rId3" Type="http://schemas.openxmlformats.org/officeDocument/2006/relationships/diagramQuickStyle" Target="../diagrams/quickStyle83.xml"/><Relationship Id="rId2" Type="http://schemas.openxmlformats.org/officeDocument/2006/relationships/diagramLayout" Target="../diagrams/layout83.xml"/><Relationship Id="rId1" Type="http://schemas.openxmlformats.org/officeDocument/2006/relationships/diagramData" Target="../diagrams/data83.xml"/></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4.xml"/><Relationship Id="rId4" Type="http://schemas.openxmlformats.org/officeDocument/2006/relationships/diagramColors" Target="../diagrams/colors84.xml"/><Relationship Id="rId3" Type="http://schemas.openxmlformats.org/officeDocument/2006/relationships/diagramQuickStyle" Target="../diagrams/quickStyle84.xml"/><Relationship Id="rId2" Type="http://schemas.openxmlformats.org/officeDocument/2006/relationships/diagramLayout" Target="../diagrams/layout84.xml"/><Relationship Id="rId1" Type="http://schemas.openxmlformats.org/officeDocument/2006/relationships/diagramData" Target="../diagrams/data84.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5.xml"/><Relationship Id="rId4" Type="http://schemas.openxmlformats.org/officeDocument/2006/relationships/diagramColors" Target="../diagrams/colors85.xml"/><Relationship Id="rId3" Type="http://schemas.openxmlformats.org/officeDocument/2006/relationships/diagramQuickStyle" Target="../diagrams/quickStyle85.xml"/><Relationship Id="rId2" Type="http://schemas.openxmlformats.org/officeDocument/2006/relationships/diagramLayout" Target="../diagrams/layout85.xml"/><Relationship Id="rId1" Type="http://schemas.openxmlformats.org/officeDocument/2006/relationships/diagramData" Target="../diagrams/data8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ev.mysql.com/downloads/windows/installer/" TargetMode="External"/><Relationship Id="rId6" Type="http://schemas.openxmlformats.org/officeDocument/2006/relationships/image" Target="../media/image2.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6.xml"/><Relationship Id="rId4" Type="http://schemas.openxmlformats.org/officeDocument/2006/relationships/diagramColors" Target="../diagrams/colors86.xml"/><Relationship Id="rId3" Type="http://schemas.openxmlformats.org/officeDocument/2006/relationships/diagramQuickStyle" Target="../diagrams/quickStyle86.xml"/><Relationship Id="rId2" Type="http://schemas.openxmlformats.org/officeDocument/2006/relationships/diagramLayout" Target="../diagrams/layout86.xml"/><Relationship Id="rId1" Type="http://schemas.openxmlformats.org/officeDocument/2006/relationships/diagramData" Target="../diagrams/data86.xml"/></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7.xml"/><Relationship Id="rId4" Type="http://schemas.openxmlformats.org/officeDocument/2006/relationships/diagramColors" Target="../diagrams/colors87.xml"/><Relationship Id="rId3" Type="http://schemas.openxmlformats.org/officeDocument/2006/relationships/diagramQuickStyle" Target="../diagrams/quickStyle87.xml"/><Relationship Id="rId2" Type="http://schemas.openxmlformats.org/officeDocument/2006/relationships/diagramLayout" Target="../diagrams/layout87.xml"/><Relationship Id="rId1" Type="http://schemas.openxmlformats.org/officeDocument/2006/relationships/diagramData" Target="../diagrams/data87.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8.xml"/><Relationship Id="rId4" Type="http://schemas.openxmlformats.org/officeDocument/2006/relationships/diagramColors" Target="../diagrams/colors88.xml"/><Relationship Id="rId3" Type="http://schemas.openxmlformats.org/officeDocument/2006/relationships/diagramQuickStyle" Target="../diagrams/quickStyle88.xml"/><Relationship Id="rId2" Type="http://schemas.openxmlformats.org/officeDocument/2006/relationships/diagramLayout" Target="../diagrams/layout88.xml"/><Relationship Id="rId1" Type="http://schemas.openxmlformats.org/officeDocument/2006/relationships/diagramData" Target="../diagrams/data88.xml"/></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89.xml"/><Relationship Id="rId4" Type="http://schemas.openxmlformats.org/officeDocument/2006/relationships/diagramColors" Target="../diagrams/colors89.xml"/><Relationship Id="rId3" Type="http://schemas.openxmlformats.org/officeDocument/2006/relationships/diagramQuickStyle" Target="../diagrams/quickStyle89.xml"/><Relationship Id="rId2" Type="http://schemas.openxmlformats.org/officeDocument/2006/relationships/diagramLayout" Target="../diagrams/layout89.xml"/><Relationship Id="rId1" Type="http://schemas.openxmlformats.org/officeDocument/2006/relationships/diagramData" Target="../diagrams/data89.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90.xml"/><Relationship Id="rId4" Type="http://schemas.openxmlformats.org/officeDocument/2006/relationships/diagramColors" Target="../diagrams/colors90.xml"/><Relationship Id="rId3" Type="http://schemas.openxmlformats.org/officeDocument/2006/relationships/diagramQuickStyle" Target="../diagrams/quickStyle90.xml"/><Relationship Id="rId2" Type="http://schemas.openxmlformats.org/officeDocument/2006/relationships/diagramLayout" Target="../diagrams/layout90.xml"/><Relationship Id="rId1" Type="http://schemas.openxmlformats.org/officeDocument/2006/relationships/diagramData" Target="../diagrams/data90.xml"/></Relationships>
</file>

<file path=ppt/slides/_rels/slide9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jpeg"/><Relationship Id="rId5" Type="http://schemas.microsoft.com/office/2007/relationships/diagramDrawing" Target="../diagrams/drawing91.xml"/><Relationship Id="rId4" Type="http://schemas.openxmlformats.org/officeDocument/2006/relationships/diagramColors" Target="../diagrams/colors91.xml"/><Relationship Id="rId3" Type="http://schemas.openxmlformats.org/officeDocument/2006/relationships/diagramQuickStyle" Target="../diagrams/quickStyle91.xml"/><Relationship Id="rId2" Type="http://schemas.openxmlformats.org/officeDocument/2006/relationships/diagramLayout" Target="../diagrams/layout91.xml"/><Relationship Id="rId1" Type="http://schemas.openxmlformats.org/officeDocument/2006/relationships/diagramData" Target="../diagrams/data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13970" y="34925"/>
            <a:ext cx="12164060" cy="67887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a:hlinkClick r:id="" action="ppaction://ole?verb="/>
          </p:cNvPr>
          <p:cNvGraphicFramePr>
            <a:graphicFrameLocks noChangeAspect="1"/>
          </p:cNvGraphicFramePr>
          <p:nvPr>
            <p:ph idx="1"/>
          </p:nvPr>
        </p:nvGraphicFramePr>
        <p:xfrm>
          <a:off x="1097280" y="1965325"/>
          <a:ext cx="3577590" cy="2946400"/>
        </p:xfrm>
        <a:graphic>
          <a:graphicData uri="http://schemas.openxmlformats.org/presentationml/2006/ole">
            <mc:AlternateContent xmlns:mc="http://schemas.openxmlformats.org/markup-compatibility/2006">
              <mc:Choice xmlns:v="urn:schemas-microsoft-com:vml" Requires="v">
                <p:oleObj spid="_x0000_s1025" name="" showAsIcon="1" r:id="rId6" imgW="971550" imgH="800100" progId="Word.Document.12">
                  <p:embed/>
                </p:oleObj>
              </mc:Choice>
              <mc:Fallback>
                <p:oleObj name="" showAsIcon="1" r:id="rId6" imgW="971550" imgH="800100" progId="Word.Document.12">
                  <p:embed/>
                  <p:pic>
                    <p:nvPicPr>
                      <p:cNvPr id="0" name="Picture 1024"/>
                      <p:cNvPicPr/>
                      <p:nvPr/>
                    </p:nvPicPr>
                    <p:blipFill>
                      <a:blip r:embed="rId7"/>
                      <a:stretch>
                        <a:fillRect/>
                      </a:stretch>
                    </p:blipFill>
                    <p:spPr>
                      <a:xfrm>
                        <a:off x="1097280" y="1965325"/>
                        <a:ext cx="3577590" cy="2946400"/>
                      </a:xfrm>
                      <a:prstGeom prst="rect">
                        <a:avLst/>
                      </a:prstGeom>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45231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DATABASE IS LIKE A LAND FOR CONSTRUCTION OF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WITHOUT LAND YOU CANNOT COSNTRUCT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TO CREATE DATABASE USE BELOW QUERY</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CREATE DATABASE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FOR EG: CREATE DATABASE EMP;</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909320" y="365125"/>
            <a:ext cx="10444480" cy="747395"/>
          </a:xfrm>
        </p:spPr>
        <p:txBody>
          <a:bodyPr>
            <a:normAutofit fontScale="90000"/>
          </a:bodyPr>
          <a:p>
            <a:pPr algn="ctr"/>
            <a:r>
              <a:rPr lang="en-IN" altLang="en-US">
                <a:ln w="22225">
                  <a:solidFill>
                    <a:schemeClr val="accent2"/>
                  </a:solidFill>
                  <a:prstDash val="solid"/>
                </a:ln>
                <a:solidFill>
                  <a:schemeClr val="accent2">
                    <a:lumMod val="40000"/>
                    <a:lumOff val="60000"/>
                  </a:schemeClr>
                </a:solidFill>
                <a:effectLst/>
              </a:rPr>
              <a:t>DATABASE</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129030" y="1825625"/>
            <a:ext cx="993330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endParaRPr lang="en-US"/>
          </a:p>
        </p:txBody>
      </p:sp>
      <p:graphicFrame>
        <p:nvGraphicFramePr>
          <p:cNvPr id="7" name="Diagram 6"/>
          <p:cNvGraphicFramePr/>
          <p:nvPr/>
        </p:nvGraphicFramePr>
        <p:xfrm>
          <a:off x="347980" y="273685"/>
          <a:ext cx="11779250" cy="62909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844020" cy="41541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FIRST MENTION WHICH DATABASE , TABLE SHOULD BE CREATED</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SYNTAX: USE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graphicFrame>
        <p:nvGraphicFramePr>
          <p:cNvPr id="5" name="Content Placeholder 4"/>
          <p:cNvGraphicFramePr/>
          <p:nvPr>
            <p:ph idx="1"/>
          </p:nvPr>
        </p:nvGraphicFramePr>
        <p:xfrm>
          <a:off x="3522028" y="2723992"/>
          <a:ext cx="5147945" cy="2554605"/>
        </p:xfrm>
        <a:graphic>
          <a:graphicData uri="http://schemas.openxmlformats.org/presentationml/2006/ole">
            <mc:AlternateContent xmlns:mc="http://schemas.openxmlformats.org/markup-compatibility/2006">
              <mc:Choice xmlns:v="urn:schemas-microsoft-com:vml" Requires="v">
                <p:oleObj spid="_x0000_s6" name="" r:id="rId6" imgW="5143500" imgH="2552700" progId="Paint.Picture">
                  <p:embed/>
                </p:oleObj>
              </mc:Choice>
              <mc:Fallback>
                <p:oleObj name="" r:id="rId6" imgW="5143500" imgH="2552700" progId="Paint.Picture">
                  <p:embed/>
                  <p:pic>
                    <p:nvPicPr>
                      <p:cNvPr id="0" name="Picture 5"/>
                      <p:cNvPicPr/>
                      <p:nvPr/>
                    </p:nvPicPr>
                    <p:blipFill>
                      <a:blip r:embed="rId7"/>
                      <a:stretch>
                        <a:fillRect/>
                      </a:stretch>
                    </p:blipFill>
                    <p:spPr>
                      <a:xfrm>
                        <a:off x="3522028" y="2723992"/>
                        <a:ext cx="5147945" cy="255460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p:cNvGraphicFramePr/>
          <p:nvPr>
            <p:ph idx="1"/>
          </p:nvPr>
        </p:nvGraphicFramePr>
        <p:xfrm>
          <a:off x="766445" y="1253490"/>
          <a:ext cx="10801350" cy="4980305"/>
        </p:xfrm>
        <a:graphic>
          <a:graphicData uri="http://schemas.openxmlformats.org/presentationml/2006/ole">
            <mc:AlternateContent xmlns:mc="http://schemas.openxmlformats.org/markup-compatibility/2006">
              <mc:Choice xmlns:v="urn:schemas-microsoft-com:vml" Requires="v">
                <p:oleObj spid="_x0000_s3" name="" r:id="rId6" imgW="8671560" imgH="5090160" progId="Paint.Picture">
                  <p:embed/>
                </p:oleObj>
              </mc:Choice>
              <mc:Fallback>
                <p:oleObj name="" r:id="rId6" imgW="8671560" imgH="5090160" progId="Paint.Picture">
                  <p:embed/>
                  <p:pic>
                    <p:nvPicPr>
                      <p:cNvPr id="0" name="Picture 2"/>
                      <p:cNvPicPr/>
                      <p:nvPr/>
                    </p:nvPicPr>
                    <p:blipFill>
                      <a:blip r:embed="rId7"/>
                      <a:stretch>
                        <a:fillRect/>
                      </a:stretch>
                    </p:blipFill>
                    <p:spPr>
                      <a:xfrm>
                        <a:off x="766445" y="1253490"/>
                        <a:ext cx="10801350" cy="498030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132080"/>
            <a:ext cx="10515600" cy="1243965"/>
          </a:xfrm>
        </p:spPr>
        <p:txBody>
          <a:bodyPr/>
          <a:p>
            <a:pPr algn="ctr"/>
            <a:r>
              <a:rPr lang="en-IN" altLang="en-US">
                <a:ln w="22225">
                  <a:solidFill>
                    <a:schemeClr val="accent2"/>
                  </a:solidFill>
                  <a:prstDash val="solid"/>
                </a:ln>
                <a:solidFill>
                  <a:schemeClr val="accent2">
                    <a:lumMod val="40000"/>
                    <a:lumOff val="60000"/>
                  </a:schemeClr>
                </a:solidFill>
                <a:effectLst/>
              </a:rPr>
              <a:t>TABLE CREATION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964565" y="1263650"/>
            <a:ext cx="10646410" cy="5280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0"/>
            <a:ext cx="10515600" cy="1153795"/>
          </a:xfrm>
        </p:spPr>
        <p:txBody>
          <a:bodyPr/>
          <a:p>
            <a:pPr algn="ctr"/>
            <a:r>
              <a:rPr lang="en-IN" altLang="en-US">
                <a:ln w="22225">
                  <a:solidFill>
                    <a:schemeClr val="accent2"/>
                  </a:solidFill>
                  <a:prstDash val="solid"/>
                </a:ln>
                <a:solidFill>
                  <a:schemeClr val="accent2">
                    <a:lumMod val="40000"/>
                    <a:lumOff val="60000"/>
                  </a:schemeClr>
                </a:solidFill>
                <a:effectLst/>
              </a:rPr>
              <a:t>TABLE INFORMATION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313815" y="1247775"/>
            <a:ext cx="9329420" cy="5207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685800" y="1253490"/>
            <a:ext cx="10930890" cy="5461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907415" y="1344295"/>
            <a:ext cx="10445750" cy="5648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54355" y="1105535"/>
            <a:ext cx="11083925" cy="5469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 database is a collection of information that is organized so that it can easily be accessed,managed and updated.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253490"/>
            <a:ext cx="9214485" cy="52343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3105" y="1180465"/>
            <a:ext cx="8041005" cy="5337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480820"/>
            <a:ext cx="4464685" cy="4351655"/>
          </a:xfrm>
          <a:prstGeom prst="rect">
            <a:avLst/>
          </a:prstGeom>
        </p:spPr>
      </p:pic>
      <p:sp>
        <p:nvSpPr>
          <p:cNvPr id="4" name="Text Box 3"/>
          <p:cNvSpPr txBox="1"/>
          <p:nvPr/>
        </p:nvSpPr>
        <p:spPr>
          <a:xfrm>
            <a:off x="5302885" y="24041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ADD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203325"/>
            <a:ext cx="5029835" cy="5563235"/>
          </a:xfrm>
          <a:prstGeom prst="rect">
            <a:avLst/>
          </a:prstGeom>
        </p:spPr>
      </p:pic>
      <p:sp>
        <p:nvSpPr>
          <p:cNvPr id="4" name="Text Box 3"/>
          <p:cNvSpPr txBox="1"/>
          <p:nvPr/>
        </p:nvSpPr>
        <p:spPr>
          <a:xfrm>
            <a:off x="5705475" y="2232025"/>
            <a:ext cx="6421755" cy="132207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MODIFY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35635" y="1344295"/>
            <a:ext cx="4762500" cy="5205095"/>
          </a:xfrm>
          <a:prstGeom prst="rect">
            <a:avLst/>
          </a:prstGeom>
        </p:spPr>
      </p:pic>
      <p:sp>
        <p:nvSpPr>
          <p:cNvPr id="4" name="Text Box 3"/>
          <p:cNvSpPr txBox="1"/>
          <p:nvPr/>
        </p:nvSpPr>
        <p:spPr>
          <a:xfrm>
            <a:off x="5558155" y="23533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DROP COLUMN_NAME ;</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344295"/>
            <a:ext cx="4427220" cy="4351655"/>
          </a:xfrm>
          <a:prstGeom prst="rect">
            <a:avLst/>
          </a:prstGeom>
        </p:spPr>
      </p:pic>
      <p:sp>
        <p:nvSpPr>
          <p:cNvPr id="4" name="Text Box 3"/>
          <p:cNvSpPr txBox="1"/>
          <p:nvPr/>
        </p:nvSpPr>
        <p:spPr>
          <a:xfrm>
            <a:off x="5558155" y="2353310"/>
            <a:ext cx="6633845" cy="2553335"/>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u="sng">
              <a:solidFill>
                <a:schemeClr val="tx1"/>
              </a:solidFill>
              <a:effectLst>
                <a:outerShdw blurRad="38100" dist="19050" dir="2700000" algn="tl" rotWithShape="0">
                  <a:schemeClr val="dk1">
                    <a:alpha val="40000"/>
                  </a:scheme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UPDATE TABLE TABLE_NAME SET COLUMN_NAME= VALUE</a:t>
            </a:r>
            <a:endParaRPr lang="en-US" sz="2000" b="1">
              <a:solidFill>
                <a:srgbClr val="FF0000"/>
              </a:solidFill>
              <a:effectLst>
                <a:outerShdw blurRad="38100" dist="25400" dir="5400000" algn="ctr" rotWithShape="0">
                  <a:srgbClr val="6E747A">
                    <a:alpha val="43000"/>
                  </a:srgbClr>
                </a:outerShdw>
              </a:effectLst>
              <a:sym typeface="+mn-ea"/>
            </a:endParaRPr>
          </a:p>
          <a:p>
            <a:pPr algn="l"/>
            <a:endParaRPr lang="en-US" sz="2000" b="1">
              <a:solidFill>
                <a:srgbClr val="FF0000"/>
              </a:solidFill>
              <a:effectLst>
                <a:outerShdw blurRad="38100" dist="25400" dir="5400000" algn="ctr" rotWithShape="0">
                  <a:srgbClr val="6E747A">
                    <a:alpha val="43000"/>
                  </a:srgbClr>
                </a:outerShdw>
              </a:effectLst>
              <a:sym typeface="+mn-ea"/>
            </a:endParaRPr>
          </a:p>
          <a:p>
            <a:pPr algn="l"/>
            <a:r>
              <a:rPr lang="en-US" sz="2000" b="1">
                <a:solidFill>
                  <a:srgbClr val="FF0000"/>
                </a:solidFill>
                <a:effectLst>
                  <a:outerShdw blurRad="38100" dist="25400" dir="5400000" algn="ctr" rotWithShape="0">
                    <a:srgbClr val="6E747A">
                      <a:alpha val="43000"/>
                    </a:srgbClr>
                  </a:outerShdw>
                </a:effectLst>
                <a:sym typeface="+mn-ea"/>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5558155" y="2353310"/>
            <a:ext cx="6633845" cy="286131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UPDATE TABLE TABLE_NAME SET COLUMN_NAME= VALUE  WHERE  COLUMN_NAME=’VALUE’;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pic>
        <p:nvPicPr>
          <p:cNvPr id="8" name="Content Placeholder 7"/>
          <p:cNvPicPr>
            <a:picLocks noChangeAspect="1"/>
          </p:cNvPicPr>
          <p:nvPr>
            <p:ph idx="1"/>
          </p:nvPr>
        </p:nvPicPr>
        <p:blipFill>
          <a:blip r:embed="rId6"/>
          <a:stretch>
            <a:fillRect/>
          </a:stretch>
        </p:blipFill>
        <p:spPr>
          <a:xfrm>
            <a:off x="676275" y="1344295"/>
            <a:ext cx="4942205" cy="4624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5645" y="1691005"/>
            <a:ext cx="6889115" cy="38519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sz="half" idx="1"/>
          </p:nvPr>
        </p:nvPicPr>
        <p:blipFill>
          <a:blip r:embed="rId6"/>
          <a:stretch>
            <a:fillRect/>
          </a:stretch>
        </p:blipFill>
        <p:spPr>
          <a:xfrm>
            <a:off x="675640" y="2163445"/>
            <a:ext cx="3314700" cy="2712720"/>
          </a:xfrm>
          <a:prstGeom prst="rect">
            <a:avLst/>
          </a:prstGeom>
        </p:spPr>
      </p:pic>
      <p:pic>
        <p:nvPicPr>
          <p:cNvPr id="5" name="Content Placeholder 4"/>
          <p:cNvPicPr>
            <a:picLocks noChangeAspect="1"/>
          </p:cNvPicPr>
          <p:nvPr>
            <p:ph sz="half" idx="2"/>
          </p:nvPr>
        </p:nvPicPr>
        <p:blipFill>
          <a:blip r:embed="rId7"/>
          <a:stretch>
            <a:fillRect/>
          </a:stretch>
        </p:blipFill>
        <p:spPr>
          <a:xfrm>
            <a:off x="4640580" y="2070735"/>
            <a:ext cx="7209790" cy="4730115"/>
          </a:xfrm>
          <a:prstGeom prst="rect">
            <a:avLst/>
          </a:prstGeom>
        </p:spPr>
      </p:pic>
      <p:pic>
        <p:nvPicPr>
          <p:cNvPr id="8" name="Picture 7"/>
          <p:cNvPicPr>
            <a:picLocks noChangeAspect="1"/>
          </p:cNvPicPr>
          <p:nvPr/>
        </p:nvPicPr>
        <p:blipFill>
          <a:blip r:embed="rId8"/>
          <a:stretch>
            <a:fillRect/>
          </a:stretch>
        </p:blipFill>
        <p:spPr>
          <a:xfrm>
            <a:off x="675640" y="5989320"/>
            <a:ext cx="4495800" cy="685800"/>
          </a:xfrm>
          <a:prstGeom prst="rect">
            <a:avLst/>
          </a:prstGeom>
        </p:spPr>
      </p:pic>
      <p:sp>
        <p:nvSpPr>
          <p:cNvPr id="9" name="Text Box 8"/>
          <p:cNvSpPr txBox="1"/>
          <p:nvPr/>
        </p:nvSpPr>
        <p:spPr>
          <a:xfrm>
            <a:off x="548005" y="1230630"/>
            <a:ext cx="11379200" cy="460375"/>
          </a:xfrm>
          <a:prstGeom prst="rect">
            <a:avLst/>
          </a:prstGeom>
          <a:noFill/>
        </p:spPr>
        <p:txBody>
          <a:bodyPr wrap="square" rtlCol="0">
            <a:spAutoFit/>
          </a:bodyPr>
          <a:p>
            <a:r>
              <a:rPr lang="en-US" sz="2400">
                <a:ln w="22225">
                  <a:solidFill>
                    <a:schemeClr val="accent2"/>
                  </a:solidFill>
                  <a:prstDash val="solid"/>
                </a:ln>
                <a:solidFill>
                  <a:schemeClr val="accent2">
                    <a:lumMod val="40000"/>
                    <a:lumOff val="60000"/>
                  </a:schemeClr>
                </a:solidFill>
                <a:effectLst/>
              </a:rPr>
              <a:t>EDIT -&gt; PREFERENCES -&gt; SQL Editor -&gt; uncheck safe Updates-&gt; OK-&gt; Reconnect to DBMS</a:t>
            </a:r>
            <a:endParaRPr lang="en-US" sz="24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0720" y="1417955"/>
            <a:ext cx="6396355" cy="4488180"/>
          </a:xfrm>
          <a:prstGeom prst="rect">
            <a:avLst/>
          </a:prstGeom>
        </p:spPr>
      </p:pic>
      <p:sp>
        <p:nvSpPr>
          <p:cNvPr id="4" name="Text Box 3"/>
          <p:cNvSpPr txBox="1"/>
          <p:nvPr/>
        </p:nvSpPr>
        <p:spPr>
          <a:xfrm>
            <a:off x="7077075" y="2292350"/>
            <a:ext cx="5934075" cy="193802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DROP DATABASE DATABASE_NAME;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Database is collection of Tables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A table is a collection of related data entries and it consists of columns and rows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Each row is treated as Record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sz="half" idx="1"/>
          </p:nvPr>
        </p:nvPicPr>
        <p:blipFill>
          <a:blip r:embed="rId6"/>
          <a:stretch>
            <a:fillRect/>
          </a:stretch>
        </p:blipFill>
        <p:spPr>
          <a:xfrm>
            <a:off x="609600" y="1290955"/>
            <a:ext cx="5097780" cy="3764280"/>
          </a:xfrm>
          <a:prstGeom prst="rect">
            <a:avLst/>
          </a:prstGeom>
        </p:spPr>
      </p:pic>
      <p:pic>
        <p:nvPicPr>
          <p:cNvPr id="4" name="Content Placeholder 3"/>
          <p:cNvPicPr>
            <a:picLocks noChangeAspect="1"/>
          </p:cNvPicPr>
          <p:nvPr>
            <p:ph sz="half" idx="2"/>
          </p:nvPr>
        </p:nvPicPr>
        <p:blipFill>
          <a:blip r:embed="rId7"/>
          <a:stretch>
            <a:fillRect/>
          </a:stretch>
        </p:blipFill>
        <p:spPr>
          <a:xfrm>
            <a:off x="5810250" y="1290955"/>
            <a:ext cx="5173345" cy="3730625"/>
          </a:xfrm>
          <a:prstGeom prst="rect">
            <a:avLst/>
          </a:prstGeom>
        </p:spPr>
      </p:pic>
      <p:sp>
        <p:nvSpPr>
          <p:cNvPr id="6" name="Text Box 5"/>
          <p:cNvSpPr txBox="1"/>
          <p:nvPr/>
        </p:nvSpPr>
        <p:spPr>
          <a:xfrm>
            <a:off x="719455" y="5416550"/>
            <a:ext cx="1030541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S</a:t>
            </a:r>
            <a:r>
              <a:rPr lang="en-US" sz="2000" b="1">
                <a:solidFill>
                  <a:srgbClr val="FF0000"/>
                </a:solidFill>
                <a:effectLst>
                  <a:outerShdw blurRad="38100" dist="25400" dir="5400000" algn="ctr" rotWithShape="0">
                    <a:srgbClr val="6E747A">
                      <a:alpha val="43000"/>
                    </a:srgbClr>
                  </a:outerShdw>
                </a:effectLst>
              </a:rPr>
              <a:t>olution: If we need to find unique values from column we need to use ‘distinct’ keyword</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Syntax: select distinct column_name from table;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7070" y="1258570"/>
            <a:ext cx="5135880" cy="3444240"/>
          </a:xfrm>
          <a:prstGeom prst="rect">
            <a:avLst/>
          </a:prstGeom>
        </p:spPr>
      </p:pic>
      <p:pic>
        <p:nvPicPr>
          <p:cNvPr id="4" name="Picture 3"/>
          <p:cNvPicPr>
            <a:picLocks noChangeAspect="1"/>
          </p:cNvPicPr>
          <p:nvPr/>
        </p:nvPicPr>
        <p:blipFill>
          <a:blip r:embed="rId7"/>
          <a:stretch>
            <a:fillRect/>
          </a:stretch>
        </p:blipFill>
        <p:spPr>
          <a:xfrm>
            <a:off x="5901055" y="1258570"/>
            <a:ext cx="5441950" cy="3375660"/>
          </a:xfrm>
          <a:prstGeom prst="rect">
            <a:avLst/>
          </a:prstGeom>
        </p:spPr>
      </p:pic>
      <p:sp>
        <p:nvSpPr>
          <p:cNvPr id="6" name="Text Box 5"/>
          <p:cNvSpPr txBox="1"/>
          <p:nvPr/>
        </p:nvSpPr>
        <p:spPr>
          <a:xfrm>
            <a:off x="942975" y="4970145"/>
            <a:ext cx="10305415" cy="39878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Syntax: select </a:t>
            </a:r>
            <a:r>
              <a:rPr lang="en-IN" altLang="en-US" sz="2000" b="1">
                <a:solidFill>
                  <a:srgbClr val="FF0000"/>
                </a:solidFill>
                <a:effectLst>
                  <a:outerShdw blurRad="38100" dist="25400" dir="5400000" algn="ctr" rotWithShape="0">
                    <a:srgbClr val="6E747A">
                      <a:alpha val="43000"/>
                    </a:srgbClr>
                  </a:outerShdw>
                </a:effectLst>
              </a:rPr>
              <a:t> * </a:t>
            </a:r>
            <a:r>
              <a:rPr lang="en-US" sz="2000" b="1">
                <a:solidFill>
                  <a:srgbClr val="FF0000"/>
                </a:solidFill>
                <a:effectLst>
                  <a:outerShdw blurRad="38100" dist="25400" dir="5400000" algn="ctr" rotWithShape="0">
                    <a:srgbClr val="6E747A">
                      <a:alpha val="43000"/>
                    </a:srgbClr>
                  </a:outerShdw>
                </a:effectLst>
              </a:rPr>
              <a:t>  from </a:t>
            </a:r>
            <a:r>
              <a:rPr lang="en-IN" altLang="en-US" sz="2000" b="1">
                <a:solidFill>
                  <a:srgbClr val="FF0000"/>
                </a:solidFill>
                <a:effectLst>
                  <a:outerShdw blurRad="38100" dist="25400" dir="5400000" algn="ctr" rotWithShape="0">
                    <a:srgbClr val="6E747A">
                      <a:alpha val="43000"/>
                    </a:srgbClr>
                  </a:outerShdw>
                </a:effectLst>
              </a:rPr>
              <a:t>Table_Name where column_name=’value’</a:t>
            </a:r>
            <a:r>
              <a:rPr lang="en-US" sz="2000" b="1">
                <a:solidFill>
                  <a:srgbClr val="FF0000"/>
                </a:solidFill>
                <a:effectLst>
                  <a:outerShdw blurRad="38100" dist="25400" dir="5400000" algn="ctr" rotWithShape="0">
                    <a:srgbClr val="6E747A">
                      <a:alpha val="43000"/>
                    </a:srgbClr>
                  </a:outerShdw>
                </a:effectLst>
              </a:rPr>
              <a:t>;</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47370" y="1257935"/>
            <a:ext cx="7111365" cy="4518660"/>
          </a:xfrm>
          <a:prstGeom prst="rect">
            <a:avLst/>
          </a:prstGeom>
        </p:spPr>
      </p:pic>
      <p:sp>
        <p:nvSpPr>
          <p:cNvPr id="4" name="Text Box 3"/>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AND IS USED WITH WHERE TO FILTER BOTH CONDITION MATCH</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idx="1"/>
          </p:nvPr>
        </p:nvPicPr>
        <p:blipFill>
          <a:blip r:embed="rId6"/>
          <a:stretch>
            <a:fillRect/>
          </a:stretch>
        </p:blipFill>
        <p:spPr>
          <a:xfrm>
            <a:off x="609600" y="1172210"/>
            <a:ext cx="6077585" cy="4509135"/>
          </a:xfrm>
          <a:prstGeom prst="rect">
            <a:avLst/>
          </a:prstGeom>
        </p:spPr>
      </p:pic>
      <p:sp>
        <p:nvSpPr>
          <p:cNvPr id="6" name="Text Box 5"/>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2" name="Text Box 1"/>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OR IS USED WITH WHERE TO MATCH EITHER OF THE CONDITION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1275"/>
            <a:ext cx="6316980" cy="4280535"/>
          </a:xfrm>
          <a:prstGeom prst="rect">
            <a:avLst/>
          </a:prstGeom>
        </p:spPr>
      </p:pic>
      <p:sp>
        <p:nvSpPr>
          <p:cNvPr id="6" name="Text Box 5"/>
          <p:cNvSpPr txBox="1"/>
          <p:nvPr/>
        </p:nvSpPr>
        <p:spPr>
          <a:xfrm>
            <a:off x="7658735" y="2139950"/>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5" name="Text Box 4"/>
          <p:cNvSpPr txBox="1"/>
          <p:nvPr/>
        </p:nvSpPr>
        <p:spPr>
          <a:xfrm>
            <a:off x="7785735" y="2257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8" name="Text Box 7"/>
          <p:cNvSpPr txBox="1"/>
          <p:nvPr/>
        </p:nvSpPr>
        <p:spPr>
          <a:xfrm>
            <a:off x="7912735" y="2384425"/>
            <a:ext cx="4292600" cy="70675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IN IS USED WITH WHEN TO FILTER SPECIFIC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531620"/>
            <a:ext cx="5280660" cy="3977640"/>
          </a:xfrm>
          <a:prstGeom prst="rect">
            <a:avLst/>
          </a:prstGeom>
        </p:spPr>
      </p:pic>
      <p:sp>
        <p:nvSpPr>
          <p:cNvPr id="6" name="Text Box 5"/>
          <p:cNvSpPr txBox="1"/>
          <p:nvPr/>
        </p:nvSpPr>
        <p:spPr>
          <a:xfrm>
            <a:off x="637095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BETWEEN IS USED WHEN YOU WANT TO FILTER RANGE OF VALUES( START &amp; END)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770255" y="1612900"/>
            <a:ext cx="10883265" cy="1753235"/>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     REPRESENTS ANY NUMBER OF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_      REPRESENTS ONE/SINGLE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NOTE: TO USE REGULAR EXPRESSION ALWAYS USE WITH LIKE</a:t>
            </a:r>
            <a:endParaRPr lang="en-IN" altLang="en-US">
              <a:ln w="22225">
                <a:solidFill>
                  <a:schemeClr val="accent2"/>
                </a:solidFill>
                <a:prstDash val="solid"/>
              </a:ln>
              <a:solidFill>
                <a:schemeClr val="accent2">
                  <a:lumMod val="40000"/>
                  <a:lumOff val="60000"/>
                </a:schemeClr>
              </a:solidFill>
              <a:effectLst/>
            </a:endParaRPr>
          </a:p>
        </p:txBody>
      </p:sp>
      <p:pic>
        <p:nvPicPr>
          <p:cNvPr id="3" name="Content Placeholder 2"/>
          <p:cNvPicPr>
            <a:picLocks noChangeAspect="1"/>
          </p:cNvPicPr>
          <p:nvPr>
            <p:ph idx="1"/>
          </p:nvPr>
        </p:nvPicPr>
        <p:blipFill>
          <a:blip r:embed="rId6"/>
          <a:stretch>
            <a:fillRect/>
          </a:stretch>
        </p:blipFill>
        <p:spPr>
          <a:xfrm>
            <a:off x="974725" y="3834765"/>
            <a:ext cx="4114800" cy="18211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291590"/>
            <a:ext cx="5524500" cy="4274820"/>
          </a:xfrm>
          <a:prstGeom prst="rect">
            <a:avLst/>
          </a:prstGeom>
        </p:spPr>
      </p:pic>
      <p:pic>
        <p:nvPicPr>
          <p:cNvPr id="4" name="Picture 3"/>
          <p:cNvPicPr>
            <a:picLocks noChangeAspect="1"/>
          </p:cNvPicPr>
          <p:nvPr/>
        </p:nvPicPr>
        <p:blipFill>
          <a:blip r:embed="rId7"/>
          <a:stretch>
            <a:fillRect/>
          </a:stretch>
        </p:blipFill>
        <p:spPr>
          <a:xfrm>
            <a:off x="6454775" y="1177290"/>
            <a:ext cx="4891405" cy="43961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791845" y="1562100"/>
            <a:ext cx="5798820" cy="356616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MAX KEYWORD WILL RETURN YOU THE MAXIMUM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17955"/>
            <a:ext cx="5380990" cy="397510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MIN KEYWORD WILL RETURN YOU MINIMUM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52622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stands for Structued Query Language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is used to communicate with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execute queries against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retrieve data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insert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update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8815" y="1319530"/>
            <a:ext cx="5938520" cy="410337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AVG KEYWORD WILL RETURN YOU AVERAGE OF COLUMN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02080"/>
            <a:ext cx="6202680" cy="4236720"/>
          </a:xfrm>
          <a:prstGeom prst="rect">
            <a:avLst/>
          </a:prstGeom>
        </p:spPr>
      </p:pic>
      <p:sp>
        <p:nvSpPr>
          <p:cNvPr id="6" name="Text Box 5"/>
          <p:cNvSpPr txBox="1"/>
          <p:nvPr/>
        </p:nvSpPr>
        <p:spPr>
          <a:xfrm>
            <a:off x="7658735" y="2130425"/>
            <a:ext cx="4292600" cy="255333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COUNT KEYWORD WILL COUNT TOTAL VALUES PRESENT,</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 WILL COUNT TOTAL ROWS PRESENT IN ALL COLUMNS</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COUNT(COLUMN_NAME) WILL COUNT ROWS IN ONLY THAT PARTICULAR COLUMN</a:t>
            </a: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9250045" y="3073400"/>
            <a:ext cx="309880" cy="368300"/>
          </a:xfrm>
          <a:prstGeom prst="rect">
            <a:avLst/>
          </a:prstGeom>
          <a:noFill/>
        </p:spPr>
        <p:txBody>
          <a:bodyPr wrap="none" rtlCol="0">
            <a:spAutoFit/>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Content Placeholder 3"/>
          <p:cNvPicPr>
            <a:picLocks noChangeAspect="1"/>
          </p:cNvPicPr>
          <p:nvPr>
            <p:ph idx="1"/>
          </p:nvPr>
        </p:nvPicPr>
        <p:blipFill>
          <a:blip r:embed="rId6"/>
          <a:stretch>
            <a:fillRect/>
          </a:stretch>
        </p:blipFill>
        <p:spPr>
          <a:xfrm>
            <a:off x="609600" y="1375410"/>
            <a:ext cx="6085205" cy="4816475"/>
          </a:xfrm>
          <a:prstGeom prst="rect">
            <a:avLst/>
          </a:prstGeom>
        </p:spPr>
      </p:pic>
      <p:sp>
        <p:nvSpPr>
          <p:cNvPr id="6" name="Text Box 5"/>
          <p:cNvSpPr txBox="1"/>
          <p:nvPr/>
        </p:nvSpPr>
        <p:spPr>
          <a:xfrm>
            <a:off x="7658735" y="2130425"/>
            <a:ext cx="4292600" cy="132207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SUM KEYWORD WILL SUM TOTAL VALUES PRESENT IN THE COLUMN</a:t>
            </a:r>
            <a:endParaRPr lang="en-US" sz="2000" b="1">
              <a:solidFill>
                <a:srgbClr val="FF0000"/>
              </a:solidFill>
              <a:effectLst>
                <a:outerShdw blurRad="38100" dist="25400" dir="5400000" algn="ctr" rotWithShape="0">
                  <a:srgbClr val="6E747A">
                    <a:alpha val="43000"/>
                  </a:srgbClr>
                </a:outerShdw>
              </a:effectLst>
            </a:endParaRPr>
          </a:p>
          <a:p>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111240" y="1245870"/>
            <a:ext cx="6015990" cy="4203700"/>
          </a:xfrm>
          <a:prstGeom prst="rect">
            <a:avLst/>
          </a:prstGeom>
        </p:spPr>
      </p:pic>
      <p:sp>
        <p:nvSpPr>
          <p:cNvPr id="6" name="Text Box 5"/>
          <p:cNvSpPr txBox="1"/>
          <p:nvPr/>
        </p:nvSpPr>
        <p:spPr>
          <a:xfrm>
            <a:off x="5042535" y="5751830"/>
            <a:ext cx="4830445"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GROUP BY WILL GROUP THE COLUMNS WITH SIMILAR VALUES AND RETURNS FIRST VALUE</a:t>
            </a:r>
            <a:endParaRPr lang="en-US" sz="2000" b="1">
              <a:solidFill>
                <a:srgbClr val="FF0000"/>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7"/>
          <a:stretch>
            <a:fillRect/>
          </a:stretch>
        </p:blipFill>
        <p:spPr>
          <a:xfrm>
            <a:off x="61595" y="1170940"/>
            <a:ext cx="5852160" cy="4517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3815"/>
            <a:ext cx="7315200" cy="4163695"/>
          </a:xfrm>
          <a:prstGeom prst="rect">
            <a:avLst/>
          </a:prstGeom>
        </p:spPr>
      </p:pic>
      <p:sp>
        <p:nvSpPr>
          <p:cNvPr id="6" name="Text Box 5"/>
          <p:cNvSpPr txBox="1"/>
          <p:nvPr/>
        </p:nvSpPr>
        <p:spPr>
          <a:xfrm>
            <a:off x="8074025" y="2141220"/>
            <a:ext cx="3593465" cy="193802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HAVING KEYWORD IS USED WITH GROUP, WHEN YOU WANT FILTER RESULTS AFTER GROUP FUNCTION WE GO FOR HAVING KEYWORD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19430" y="1260475"/>
            <a:ext cx="6911340" cy="3520440"/>
          </a:xfrm>
          <a:prstGeom prst="rect">
            <a:avLst/>
          </a:prstGeom>
        </p:spPr>
      </p:pic>
      <p:pic>
        <p:nvPicPr>
          <p:cNvPr id="4" name="Picture 3"/>
          <p:cNvPicPr>
            <a:picLocks noChangeAspect="1"/>
          </p:cNvPicPr>
          <p:nvPr/>
        </p:nvPicPr>
        <p:blipFill>
          <a:blip r:embed="rId7"/>
          <a:stretch>
            <a:fillRect/>
          </a:stretch>
        </p:blipFill>
        <p:spPr>
          <a:xfrm>
            <a:off x="7430770" y="1260475"/>
            <a:ext cx="2506980" cy="1661160"/>
          </a:xfrm>
          <a:prstGeom prst="rect">
            <a:avLst/>
          </a:prstGeom>
        </p:spPr>
      </p:pic>
      <p:pic>
        <p:nvPicPr>
          <p:cNvPr id="6" name="Picture 5"/>
          <p:cNvPicPr>
            <a:picLocks noChangeAspect="1"/>
          </p:cNvPicPr>
          <p:nvPr/>
        </p:nvPicPr>
        <p:blipFill>
          <a:blip r:embed="rId8"/>
          <a:stretch>
            <a:fillRect/>
          </a:stretch>
        </p:blipFill>
        <p:spPr>
          <a:xfrm>
            <a:off x="7633335" y="3025775"/>
            <a:ext cx="2727960" cy="1638300"/>
          </a:xfrm>
          <a:prstGeom prst="rect">
            <a:avLst/>
          </a:prstGeom>
        </p:spPr>
      </p:pic>
      <p:sp>
        <p:nvSpPr>
          <p:cNvPr id="9" name="Text Box 8"/>
          <p:cNvSpPr txBox="1"/>
          <p:nvPr/>
        </p:nvSpPr>
        <p:spPr>
          <a:xfrm>
            <a:off x="234950" y="5113020"/>
            <a:ext cx="483044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NOTE: IF SUBQUERY RETURNS MORE THAN ONE VALUE USE IN INSTEAD OF ‘=’</a:t>
            </a:r>
            <a:endParaRPr lang="en-IN" alt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Content Placeholder 2"/>
          <p:cNvSpPr/>
          <p:nvPr>
            <p:ph idx="1"/>
          </p:nvPr>
        </p:nvSpPr>
        <p:spPr/>
        <p:txBody>
          <a:bodyPr/>
          <a:p>
            <a:r>
              <a:rPr lang="en-US"/>
              <a:t>SQL Join statement is used to combine data or rows from two or more tables based on a common field between them</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669925" y="1417955"/>
            <a:ext cx="3613150" cy="1779270"/>
          </a:xfrm>
          <a:prstGeom prst="rect">
            <a:avLst/>
          </a:prstGeom>
        </p:spPr>
      </p:pic>
      <p:pic>
        <p:nvPicPr>
          <p:cNvPr id="5" name="Picture 4"/>
          <p:cNvPicPr>
            <a:picLocks noChangeAspect="1"/>
          </p:cNvPicPr>
          <p:nvPr/>
        </p:nvPicPr>
        <p:blipFill>
          <a:blip r:embed="rId7"/>
          <a:stretch>
            <a:fillRect/>
          </a:stretch>
        </p:blipFill>
        <p:spPr>
          <a:xfrm>
            <a:off x="753745" y="3517265"/>
            <a:ext cx="2680335" cy="1951355"/>
          </a:xfrm>
          <a:prstGeom prst="rect">
            <a:avLst/>
          </a:prstGeom>
        </p:spPr>
      </p:pic>
      <p:pic>
        <p:nvPicPr>
          <p:cNvPr id="8" name="Picture 7"/>
          <p:cNvPicPr>
            <a:picLocks noChangeAspect="1"/>
          </p:cNvPicPr>
          <p:nvPr/>
        </p:nvPicPr>
        <p:blipFill>
          <a:blip r:embed="rId8"/>
          <a:stretch>
            <a:fillRect/>
          </a:stretch>
        </p:blipFill>
        <p:spPr>
          <a:xfrm>
            <a:off x="4518660" y="1779905"/>
            <a:ext cx="6651625" cy="29648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2245360"/>
          </a:xfrm>
          <a:prstGeom prst="rect">
            <a:avLst/>
          </a:prstGeom>
          <a:noFill/>
        </p:spPr>
        <p:txBody>
          <a:bodyPr wrap="square" rtlCol="0">
            <a:spAutoFit/>
          </a:bodyPr>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(INNER) JOIN: Returns records that have matching values in both tables</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LEFT (OUTER) JOIN: Returns all records from the left table, and the matched records from the right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RIGHT (OUTER) JOIN: Returns all records from the right table, and the matched records from the left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FULL (OUTER) JOIN: Returns all records when there is a match in either left or right table</a:t>
            </a:r>
            <a:endParaRPr lang="en-US" sz="2000" b="1">
              <a:solidFill>
                <a:srgbClr val="FF0000"/>
              </a:solidFill>
              <a:effectLst>
                <a:outerShdw blurRad="38100" dist="25400" dir="5400000" algn="ctr" rotWithShape="0">
                  <a:srgbClr val="6E747A">
                    <a:alpha val="43000"/>
                  </a:srgbClr>
                </a:outerShdw>
              </a:effectLst>
            </a:endParaRPr>
          </a:p>
        </p:txBody>
      </p:sp>
      <p:pic>
        <p:nvPicPr>
          <p:cNvPr id="2" name="Content Placeholder 1"/>
          <p:cNvPicPr>
            <a:picLocks noChangeAspect="1"/>
          </p:cNvPicPr>
          <p:nvPr>
            <p:ph idx="1"/>
          </p:nvPr>
        </p:nvPicPr>
        <p:blipFill>
          <a:blip r:embed="rId6"/>
          <a:stretch>
            <a:fillRect/>
          </a:stretch>
        </p:blipFill>
        <p:spPr>
          <a:xfrm>
            <a:off x="805180" y="4041140"/>
            <a:ext cx="10720705" cy="21304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The INNER JOIN keyword selects all rows from both the tables as long as the condition is satisfied. This keyword will create the result-set by combining all rows from both the tables where the condition satisfies i.e value of the common field will be the same.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INNER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848995" y="1600200"/>
            <a:ext cx="10492740"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This join returns all the rows of the table on the left side of the join and matches rows for the table on the right side of the join. For the rows for which there is no matching row on the right side, the result-set will contain null. LEFT JOIN is also known as LEFT OUTER JOIN.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LEFT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609600" y="1233170"/>
            <a:ext cx="10841355" cy="45739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669925" y="1502410"/>
            <a:ext cx="10855325" cy="532320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is similar to LEFT JOIN. This join returns all the rows of the table on the right side of the join and matching rows for the table on the left side of the join. For the rows for which there is no matching row on the left side, the result-set will contain null. RIGHT JOIN is also known as RIGHT OUTER JOIN.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778510" y="1417955"/>
            <a:ext cx="10638155" cy="45129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
        <p:nvSpPr>
          <p:cNvPr id="9" name="Text Box 8"/>
          <p:cNvSpPr txBox="1"/>
          <p:nvPr/>
        </p:nvSpPr>
        <p:spPr>
          <a:xfrm>
            <a:off x="669925" y="1431290"/>
            <a:ext cx="10560685" cy="378460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A view contains rows and columns, just like a real table. The fields in a view are fields from one or more real tables in the database.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You can add SQL statements and functions to a view and present the data as if the data were coming from one single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VIEW view_name AS</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SELECT column1, column2,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FROM table_name</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WHERE condition;</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1235710" y="1133475"/>
            <a:ext cx="8552180" cy="52311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8"/>
          <p:cNvSpPr txBox="1"/>
          <p:nvPr/>
        </p:nvSpPr>
        <p:spPr>
          <a:xfrm>
            <a:off x="669925" y="1431290"/>
            <a:ext cx="10560685" cy="3169285"/>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A SQL DROP TABLE statement is used to delete a table definition and all data from a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This is very important to know that once a table is deleted all the information available in the table is lost forever, so we have to be very careful when using this command.</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DROP TABLE "table_name";  </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8"/>
          <p:cNvSpPr txBox="1"/>
          <p:nvPr/>
        </p:nvSpPr>
        <p:spPr>
          <a:xfrm>
            <a:off x="669925" y="1431290"/>
            <a:ext cx="10560685" cy="286131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SQL DELETE Query is used to delete the existing records from a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You can use the WHERE clause with a DELETE query to delete the selected rows, otherwise all the records would be deleted.</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DELETE FROM table_name</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WHERE [condition];</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8"/>
          <p:cNvSpPr txBox="1"/>
          <p:nvPr/>
        </p:nvSpPr>
        <p:spPr>
          <a:xfrm>
            <a:off x="669925" y="1431290"/>
            <a:ext cx="10560685" cy="2553335"/>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UPDATE statement is used to modify the existing records in a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UPDATE table_name</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SET column1 = value1, column2 = value2,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WHERE condition;</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77925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can create new databases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new tables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views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80085" y="1226820"/>
            <a:ext cx="10560685" cy="470789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By default, a column can hold NULL values.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The NOT NULL constraint enforces a column to NOT accept NULL values.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This enforces a field to always contain a value, which means that you cannot insert a new record, or update a record without adding a value to this field.</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EXAMPLE</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TABLE Persons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ID int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LastName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FirstName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Age int</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idx="1"/>
          </p:nvPr>
        </p:nvPicPr>
        <p:blipFill>
          <a:blip r:embed="rId6"/>
          <a:stretch>
            <a:fillRect/>
          </a:stretch>
        </p:blipFill>
        <p:spPr>
          <a:xfrm>
            <a:off x="847725" y="1417955"/>
            <a:ext cx="10226040" cy="35814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80085" y="1226820"/>
            <a:ext cx="10560685" cy="563118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UNIQUE constraint ensures that all values in a column are different.</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Both the UNIQUE and PRIMARY KEY constraints provide a guarantee for uniqueness for a column or set of columns.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A PRIMARY KEY constraint automatically has a UNIQUE constraint.</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However, you can have many UNIQUE constraints per table, but only one PRIMARY KEY constraint per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EXAMPLE</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TABLE Persons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ID int NOT NULL UNIQUE,</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LastName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FirstName varchar(255),</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Age int</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80085" y="1226820"/>
            <a:ext cx="10560685" cy="398780"/>
          </a:xfrm>
          <a:prstGeom prst="rect">
            <a:avLst/>
          </a:prstGeom>
          <a:noFill/>
        </p:spPr>
        <p:txBody>
          <a:bodyPr wrap="square" rtlCol="0">
            <a:spAutoFit/>
          </a:bodyPr>
          <a:p>
            <a:endParaRPr lang="en-US" altLang="en-IN" sz="2000" b="1">
              <a:solidFill>
                <a:srgbClr val="FF0000"/>
              </a:solidFill>
              <a:effectLst>
                <a:outerShdw blurRad="38100" dist="25400" dir="5400000" algn="ctr" rotWithShape="0">
                  <a:srgbClr val="6E747A">
                    <a:alpha val="43000"/>
                  </a:srgbClr>
                </a:outerShdw>
              </a:effectLst>
            </a:endParaRPr>
          </a:p>
        </p:txBody>
      </p:sp>
      <p:pic>
        <p:nvPicPr>
          <p:cNvPr id="3" name="Content Placeholder 2"/>
          <p:cNvPicPr>
            <a:picLocks noChangeAspect="1"/>
          </p:cNvPicPr>
          <p:nvPr>
            <p:ph idx="1"/>
          </p:nvPr>
        </p:nvPicPr>
        <p:blipFill>
          <a:blip r:embed="rId6"/>
          <a:stretch>
            <a:fillRect/>
          </a:stretch>
        </p:blipFill>
        <p:spPr>
          <a:xfrm>
            <a:off x="1083310" y="1600200"/>
            <a:ext cx="10024745" cy="45262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8"/>
          <p:cNvSpPr txBox="1"/>
          <p:nvPr/>
        </p:nvSpPr>
        <p:spPr>
          <a:xfrm>
            <a:off x="669925" y="1431290"/>
            <a:ext cx="10560685" cy="398780"/>
          </a:xfrm>
          <a:prstGeom prst="rect">
            <a:avLst/>
          </a:prstGeom>
          <a:noFill/>
        </p:spPr>
        <p:txBody>
          <a:bodyPr wrap="square" rtlCol="0">
            <a:spAutoFit/>
          </a:bodyPr>
          <a:p>
            <a:endParaRPr lang="en-US" altLang="en-IN" sz="2000" b="1">
              <a:solidFill>
                <a:srgbClr val="FF0000"/>
              </a:solidFill>
              <a:effectLst>
                <a:outerShdw blurRad="38100" dist="25400" dir="5400000" algn="ctr" rotWithShape="0">
                  <a:srgbClr val="6E747A">
                    <a:alpha val="43000"/>
                  </a:srgbClr>
                </a:outerShdw>
              </a:effectLst>
            </a:endParaRPr>
          </a:p>
        </p:txBody>
      </p:sp>
      <p:sp>
        <p:nvSpPr>
          <p:cNvPr id="2" name="Text Box 1"/>
          <p:cNvSpPr txBox="1"/>
          <p:nvPr/>
        </p:nvSpPr>
        <p:spPr>
          <a:xfrm>
            <a:off x="669925" y="1431290"/>
            <a:ext cx="10560685" cy="4092575"/>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DEFAULT constraint is used to set a default value for a column.</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The default value will be added to all new records, if no other value is specified.</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TABLE Persons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ID int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LastName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FirstName varchar(255),</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Age int,</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City varchar(255) DEFAULT 'Sandnes'</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 Box 8"/>
          <p:cNvSpPr txBox="1"/>
          <p:nvPr/>
        </p:nvSpPr>
        <p:spPr>
          <a:xfrm>
            <a:off x="669925" y="1431290"/>
            <a:ext cx="10560685" cy="398780"/>
          </a:xfrm>
          <a:prstGeom prst="rect">
            <a:avLst/>
          </a:prstGeom>
          <a:noFill/>
        </p:spPr>
        <p:txBody>
          <a:bodyPr wrap="square" rtlCol="0">
            <a:spAutoFit/>
          </a:bodyPr>
          <a:p>
            <a:endParaRPr lang="en-US" altLang="en-IN" sz="2000" b="1">
              <a:solidFill>
                <a:srgbClr val="FF0000"/>
              </a:solidFill>
              <a:effectLst>
                <a:outerShdw blurRad="38100" dist="25400" dir="5400000" algn="ctr" rotWithShape="0">
                  <a:srgbClr val="6E747A">
                    <a:alpha val="43000"/>
                  </a:srgbClr>
                </a:outerShdw>
              </a:effectLst>
            </a:endParaRPr>
          </a:p>
        </p:txBody>
      </p:sp>
      <p:sp>
        <p:nvSpPr>
          <p:cNvPr id="2" name="Text Box 1"/>
          <p:cNvSpPr txBox="1"/>
          <p:nvPr/>
        </p:nvSpPr>
        <p:spPr>
          <a:xfrm>
            <a:off x="669925" y="1431290"/>
            <a:ext cx="10560685" cy="398780"/>
          </a:xfrm>
          <a:prstGeom prst="rect">
            <a:avLst/>
          </a:prstGeom>
          <a:noFill/>
        </p:spPr>
        <p:txBody>
          <a:bodyPr wrap="square" rtlCol="0">
            <a:spAutoFit/>
          </a:bodyPr>
          <a:p>
            <a:endParaRPr lang="en-US" altLang="en-IN" sz="2000" b="1">
              <a:solidFill>
                <a:srgbClr val="FF0000"/>
              </a:solidFill>
              <a:effectLst>
                <a:outerShdw blurRad="38100" dist="25400" dir="5400000" algn="ctr" rotWithShape="0">
                  <a:srgbClr val="6E747A">
                    <a:alpha val="43000"/>
                  </a:srgbClr>
                </a:outerShdw>
              </a:effectLst>
            </a:endParaRPr>
          </a:p>
        </p:txBody>
      </p:sp>
      <p:pic>
        <p:nvPicPr>
          <p:cNvPr id="5" name="Content Placeholder 4"/>
          <p:cNvPicPr>
            <a:picLocks noChangeAspect="1"/>
          </p:cNvPicPr>
          <p:nvPr>
            <p:ph idx="1"/>
          </p:nvPr>
        </p:nvPicPr>
        <p:blipFill>
          <a:blip r:embed="rId6"/>
          <a:stretch>
            <a:fillRect/>
          </a:stretch>
        </p:blipFill>
        <p:spPr>
          <a:xfrm>
            <a:off x="704215" y="1774825"/>
            <a:ext cx="10782300" cy="4175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431290"/>
            <a:ext cx="10560685" cy="5015865"/>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PRIMARY KEY constraint uniquely identifies each record in a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Primary keys must contain UNIQUE values, and cannot contain NULL values.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A table can have only ONE primary key; and in the table, this primary key can consist of single or multiple columns (fields).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TABLE Persons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ID int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LastName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FirstName varchar(255),</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Age int,</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PRIMARY KEY (ID)</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idx="1"/>
          </p:nvPr>
        </p:nvPicPr>
        <p:blipFill>
          <a:blip r:embed="rId6"/>
          <a:stretch>
            <a:fillRect/>
          </a:stretch>
        </p:blipFill>
        <p:spPr>
          <a:xfrm>
            <a:off x="805815" y="1256665"/>
            <a:ext cx="10651490" cy="5029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431290"/>
            <a:ext cx="10560685" cy="5323205"/>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The FOREIGN KEY constraint is used to prevent actions that would destroy links between tables.</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A FOREIGN KEY is a field (or collection of fields) in one table, that refers to the PRIMARY KEY in another table.</a:t>
            </a:r>
            <a:endParaRPr lang="en-IN" altLang="en-US" sz="2000" b="1">
              <a:solidFill>
                <a:srgbClr val="FF0000"/>
              </a:solidFill>
              <a:effectLst>
                <a:outerShdw blurRad="38100" dist="25400" dir="5400000" algn="ctr" rotWithShape="0">
                  <a:srgbClr val="6E747A">
                    <a:alpha val="43000"/>
                  </a:srgbClr>
                </a:outerShdw>
              </a:effectLst>
            </a:endParaRPr>
          </a:p>
          <a:p>
            <a:endParaRPr lang="en-IN" altLang="en-US" sz="2000" b="1">
              <a:solidFill>
                <a:srgbClr val="FF0000"/>
              </a:solidFill>
              <a:effectLst>
                <a:outerShdw blurRad="38100" dist="25400" dir="5400000" algn="ctr" rotWithShape="0">
                  <a:srgbClr val="6E747A">
                    <a:alpha val="43000"/>
                  </a:srgbClr>
                </a:outerShdw>
              </a:effectLst>
            </a:endParaRPr>
          </a:p>
          <a:p>
            <a:r>
              <a:rPr lang="en-IN" altLang="en-US" sz="2000" b="1">
                <a:solidFill>
                  <a:srgbClr val="FF0000"/>
                </a:solidFill>
                <a:effectLst>
                  <a:outerShdw blurRad="38100" dist="25400" dir="5400000" algn="ctr" rotWithShape="0">
                    <a:srgbClr val="6E747A">
                      <a:alpha val="43000"/>
                    </a:srgbClr>
                  </a:outerShdw>
                </a:effectLst>
              </a:rPr>
              <a:t>The table with the foreign key is called the child table, and the table with the primary key is called the referenced or parent table.</a:t>
            </a:r>
            <a:endParaRPr lang="en-IN" altLang="en-US"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SYNTAX</a:t>
            </a:r>
            <a:endParaRPr lang="en-US" altLang="en-IN" sz="2000" b="1">
              <a:solidFill>
                <a:srgbClr val="FF0000"/>
              </a:solidFill>
              <a:effectLst>
                <a:outerShdw blurRad="38100" dist="25400" dir="5400000" algn="ctr" rotWithShape="0">
                  <a:srgbClr val="6E747A">
                    <a:alpha val="43000"/>
                  </a:srgbClr>
                </a:outerShdw>
              </a:effectLst>
            </a:endParaRPr>
          </a:p>
          <a:p>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CREATE TABLE Persons (</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ID int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LastName varchar(255) NOT NULL,</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FirstName varchar(255),</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Age int,</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    PRIMARY KEY (ID)</a:t>
            </a:r>
            <a:endParaRPr lang="en-US" altLang="en-IN" sz="2000" b="1">
              <a:solidFill>
                <a:srgbClr val="FF0000"/>
              </a:solidFill>
              <a:effectLst>
                <a:outerShdw blurRad="38100" dist="25400" dir="5400000" algn="ctr" rotWithShape="0">
                  <a:srgbClr val="6E747A">
                    <a:alpha val="43000"/>
                  </a:srgbClr>
                </a:outerShdw>
              </a:effectLst>
            </a:endParaRPr>
          </a:p>
          <a:p>
            <a:r>
              <a:rPr lang="en-US" altLang="en-IN" sz="2000" b="1">
                <a:solidFill>
                  <a:srgbClr val="FF0000"/>
                </a:solidFill>
                <a:effectLst>
                  <a:outerShdw blurRad="38100" dist="25400" dir="5400000" algn="ctr" rotWithShape="0">
                    <a:srgbClr val="6E747A">
                      <a:alpha val="43000"/>
                    </a:srgbClr>
                  </a:outerShdw>
                </a:effectLst>
              </a:rPr>
              <a:t>);</a:t>
            </a:r>
            <a:endParaRPr lang="en-US" altLang="en-IN"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983615" y="1257300"/>
            <a:ext cx="9543415" cy="50825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34766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algn="l">
              <a:buFont typeface="Wingdings" panose="05000000000000000000" charset="0"/>
              <a:buChar char="§"/>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US" sz="28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What is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It is a software through which we execute SQL queries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There are many such databases like- Oracle, Microsoft SQL Server, SQLite and       	many others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MYSQL is one of the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It is open source dbms and you can use it for free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Runs on various platforms and have good performance results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We will studying based on MYSQL</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838200" y="2129790"/>
            <a:ext cx="7592695" cy="4351655"/>
          </a:xfrm>
          <a:prstGeom prst="rect">
            <a:avLst/>
          </a:prstGeom>
        </p:spPr>
      </p:pic>
      <p:sp>
        <p:nvSpPr>
          <p:cNvPr id="9" name="Text Box 8"/>
          <p:cNvSpPr txBox="1"/>
          <p:nvPr/>
        </p:nvSpPr>
        <p:spPr>
          <a:xfrm>
            <a:off x="861695" y="1399540"/>
            <a:ext cx="7637780" cy="368300"/>
          </a:xfrm>
          <a:prstGeom prst="rect">
            <a:avLst/>
          </a:prstGeom>
          <a:noFill/>
        </p:spPr>
        <p:txBody>
          <a:bodyPr wrap="square" rtlCol="0">
            <a:spAutoFit/>
          </a:bodyPr>
          <a:p>
            <a:r>
              <a:rPr lang="en-US">
                <a:hlinkClick r:id="rId7" action="ppaction://hlinkfile"/>
              </a:rPr>
              <a:t>https://dev.mysql.com/downloads/windows/installer/</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58140" y="203200"/>
          <a:ext cx="11485880" cy="5934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p:nvPr/>
        </p:nvSpPr>
        <p:spPr>
          <a:xfrm>
            <a:off x="435610" y="1531620"/>
            <a:ext cx="11471910" cy="5015865"/>
          </a:xfrm>
          <a:prstGeom prst="rect">
            <a:avLst/>
          </a:prstGeom>
          <a:noFill/>
        </p:spPr>
        <p:txBody>
          <a:bodyPr wrap="square" rtlCol="0">
            <a:spAutoFit/>
          </a:bodyPr>
          <a:p>
            <a:pPr marL="457200" indent="-457200" eaLnBrk="1" hangingPunct="1">
              <a:buFont typeface="Wingdings" panose="05000000000000000000" charset="0"/>
              <a:buChar char="§"/>
            </a:pPr>
            <a:r>
              <a:rPr lang="en-US" sz="3200" smtClean="0">
                <a:sym typeface="+mn-ea"/>
              </a:rPr>
              <a:t>Data Definition Language (DDL):</a:t>
            </a:r>
            <a:endParaRPr lang="en-US" sz="3200" smtClean="0"/>
          </a:p>
          <a:p>
            <a:pPr marL="914400" lvl="1" indent="-457200" eaLnBrk="1" hangingPunct="1">
              <a:buFont typeface="Wingdings" panose="05000000000000000000" charset="0"/>
              <a:buChar char="v"/>
            </a:pPr>
            <a:r>
              <a:rPr lang="en-US" sz="3200" smtClean="0">
                <a:sym typeface="+mn-ea"/>
              </a:rPr>
              <a:t>Commands that define a database - Create, Alter, Drop</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Manipulation Language (DML)</a:t>
            </a:r>
            <a:endParaRPr lang="en-US" sz="3200" smtClean="0"/>
          </a:p>
          <a:p>
            <a:pPr marL="914400" lvl="1" indent="-457200" eaLnBrk="1" hangingPunct="1">
              <a:buFont typeface="Wingdings" panose="05000000000000000000" charset="0"/>
              <a:buChar char="v"/>
            </a:pPr>
            <a:r>
              <a:rPr lang="en-US" sz="3200" smtClean="0">
                <a:sym typeface="+mn-ea"/>
              </a:rPr>
              <a:t>Commands that maintain and query a database.</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Control Language (DCL)</a:t>
            </a:r>
            <a:endParaRPr lang="en-US" sz="3200" smtClean="0"/>
          </a:p>
          <a:p>
            <a:pPr marL="914400" lvl="1" indent="-457200" eaLnBrk="1" hangingPunct="1">
              <a:buFont typeface="Wingdings" panose="05000000000000000000" charset="0"/>
              <a:buChar char="v"/>
            </a:pPr>
            <a:r>
              <a:rPr lang="en-US" sz="3200" smtClean="0">
                <a:sym typeface="+mn-ea"/>
              </a:rPr>
              <a:t>Commands that control a database, including administering privileges and committing data.</a:t>
            </a:r>
            <a:endParaRPr lang="en-US" sz="3200" smtClean="0"/>
          </a:p>
          <a:p>
            <a:endParaRPr lang="en-US" sz="3200" smtClean="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86690" y="121285"/>
          <a:ext cx="11941175" cy="72326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4" descr="Noname.jpg"/>
          <p:cNvPicPr>
            <a:picLocks noChangeAspect="1"/>
          </p:cNvPicPr>
          <p:nvPr/>
        </p:nvPicPr>
        <p:blipFill>
          <a:blip r:embed="rId6"/>
          <a:stretch>
            <a:fillRect/>
          </a:stretch>
        </p:blipFill>
        <p:spPr>
          <a:xfrm>
            <a:off x="784860" y="1449070"/>
            <a:ext cx="9952355" cy="5229225"/>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9085</Words>
  <Application>WPS Presentation</Application>
  <PresentationFormat>Widescreen</PresentationFormat>
  <Paragraphs>363</Paragraphs>
  <Slides>111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111</vt:i4>
      </vt:variant>
    </vt:vector>
  </HeadingPairs>
  <TitlesOfParts>
    <vt:vector size="123" baseType="lpstr">
      <vt:lpstr>Arial</vt:lpstr>
      <vt:lpstr>SimSun</vt:lpstr>
      <vt:lpstr>Wingdings</vt:lpstr>
      <vt:lpstr>Wingdings</vt:lpstr>
      <vt:lpstr>Times New Roman</vt:lpstr>
      <vt:lpstr>Microsoft YaHei</vt:lpstr>
      <vt:lpstr>Arial Unicode MS</vt:lpstr>
      <vt:lpstr>Calibri</vt:lpstr>
      <vt:lpstr>Default Design</vt:lpstr>
      <vt:lpstr>Word.Document.12</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DATABASE</vt:lpstr>
      <vt:lpstr>PowerPoint 演示文稿</vt:lpstr>
      <vt:lpstr>PowerPoint 演示文稿</vt:lpstr>
      <vt:lpstr>TABLE CREATION</vt:lpstr>
      <vt:lpstr>TABLE INFORMATION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somai</cp:lastModifiedBy>
  <cp:revision>45</cp:revision>
  <dcterms:created xsi:type="dcterms:W3CDTF">2022-07-28T13:48:00Z</dcterms:created>
  <dcterms:modified xsi:type="dcterms:W3CDTF">2022-08-04T17:44:19Z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B4DFA335D38A4766A673A79C7D4F25D8</vt:lpwstr>
  </property>
  <property fmtid="{D5CDD505-2E9C-101B-9397-08002B2CF9AE}" pid="3" name="KSOProductBuildVer">
    <vt:lpwstr>1033-11.2.0.11191</vt:lpwstr>
  </property>
</Properties>
</file>